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B8B"/>
    <a:srgbClr val="B7DD79"/>
    <a:srgbClr val="DFA0C9"/>
    <a:srgbClr val="DFA0DF"/>
    <a:srgbClr val="DBE2E9"/>
    <a:srgbClr val="DD9CDF"/>
    <a:srgbClr val="F4633A"/>
    <a:srgbClr val="AADB1E"/>
    <a:srgbClr val="4D4D4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AD8D9-265E-41F2-BEA2-2285F83715AC}" type="doc">
      <dgm:prSet loTypeId="urn:microsoft.com/office/officeart/2005/8/layout/process4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701B6A6A-C961-4CDC-8260-A8F9E851B7CC}">
      <dgm:prSet phldrT="[Texto]" custT="1"/>
      <dgm:spPr>
        <a:solidFill>
          <a:srgbClr val="FECB8B"/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Reglamento General de Planeación 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3F4FA47-39E6-487F-AEEF-CB3BE392C35A}" type="parTrans" cxnId="{5448EBAC-3FA5-4CB2-AFF8-9F3F05B0C57F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7045E29-A7E7-4FC7-93F0-65C255414FF5}" type="sibTrans" cxnId="{5448EBAC-3FA5-4CB2-AFF8-9F3F05B0C57F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8C877F05-C314-4A4C-B38D-C9E2D04A00A5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s-MX" sz="1600" b="1" dirty="0" smtClean="0">
            <a:solidFill>
              <a:schemeClr val="tx1"/>
            </a:solidFill>
            <a:latin typeface="Arial Narrow" panose="020B0606020202030204" pitchFamily="34" charset="0"/>
          </a:endParaRPr>
        </a:p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Comité de Planeación y Evaluación Universitaria Central</a:t>
          </a:r>
        </a:p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Comités de Planeación y Evaluación Universitaria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60779E3-2088-4D04-A1CC-889F1361A164}" type="parTrans" cxnId="{B993716A-2C8D-4F59-8836-4CCCDC121846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98FFF38E-2D96-4B4F-8735-FC4548CBCFD0}" type="sibTrans" cxnId="{B993716A-2C8D-4F59-8836-4CCCDC121846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C5BB4EF-11C3-4902-BBE0-A2B0E2C4885B}">
      <dgm:prSet phldrT="[Texto]" custT="1"/>
      <dgm:spPr>
        <a:solidFill>
          <a:srgbClr val="FECB8B">
            <a:alpha val="90000"/>
          </a:srgbClr>
        </a:solidFill>
      </dgm:spPr>
      <dgm:t>
        <a:bodyPr/>
        <a:lstStyle/>
        <a:p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Unidades Académicas</a:t>
          </a:r>
          <a:endParaRPr lang="es-MX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7C7B040-F53B-40DC-A1AF-47CE4A04EAF0}" type="parTrans" cxnId="{1C6D4D13-F1F7-488A-AC98-C61F538A4B9A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8ECF346-BD1C-46CA-A8E7-9E3B0B794DDB}" type="sibTrans" cxnId="{1C6D4D13-F1F7-488A-AC98-C61F538A4B9A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2201A1E-87F1-415C-A15A-0D12DBD0EF8E}">
      <dgm:prSet custT="1"/>
      <dgm:spPr>
        <a:solidFill>
          <a:srgbClr val="FECB8B">
            <a:alpha val="90000"/>
          </a:srgbClr>
        </a:solidFill>
      </dgm:spPr>
      <dgm:t>
        <a:bodyPr/>
        <a:lstStyle/>
        <a:p>
          <a:r>
            <a:rPr lang="es-MX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Dependencia de Educación Superior (DES) </a:t>
          </a:r>
          <a:endParaRPr lang="es-MX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82C90D8-C557-47D3-88BF-1FE4DEAA339C}" type="parTrans" cxnId="{CE791587-47AC-4726-9A39-1C0545F0EB86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F41D6C36-2B93-4119-894C-7DEB673A05CC}" type="sibTrans" cxnId="{CE791587-47AC-4726-9A39-1C0545F0EB86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59067D6-D987-4094-8E64-CBD00429BAA3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Proyecto Académico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578F06C7-69C9-43C7-B308-2A74C9C6ADAF}" type="parTrans" cxnId="{341A13FD-2487-43FD-9F6E-F703768BCBBF}">
      <dgm:prSet/>
      <dgm:spPr/>
      <dgm:t>
        <a:bodyPr/>
        <a:lstStyle/>
        <a:p>
          <a:endParaRPr lang="es-MX"/>
        </a:p>
      </dgm:t>
    </dgm:pt>
    <dgm:pt modelId="{C4AD1177-295A-476F-9696-4A054938FB17}" type="sibTrans" cxnId="{341A13FD-2487-43FD-9F6E-F703768BCBBF}">
      <dgm:prSet/>
      <dgm:spPr/>
      <dgm:t>
        <a:bodyPr/>
        <a:lstStyle/>
        <a:p>
          <a:endParaRPr lang="es-MX"/>
        </a:p>
      </dgm:t>
    </dgm:pt>
    <dgm:pt modelId="{EBE00AE7-E0A7-4C0C-BBE6-F169B2258B20}">
      <dgm:prSet phldrT="[Texto]" custT="1"/>
      <dgm:spPr>
        <a:solidFill>
          <a:srgbClr val="DFA0C9">
            <a:alpha val="95000"/>
          </a:srgbClr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PDI 2030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228203E-945F-4142-BF3C-5BA39684804D}" type="parTrans" cxnId="{4D811BFE-71F5-45CA-8468-F844782F516E}">
      <dgm:prSet/>
      <dgm:spPr/>
      <dgm:t>
        <a:bodyPr/>
        <a:lstStyle/>
        <a:p>
          <a:endParaRPr lang="es-MX"/>
        </a:p>
      </dgm:t>
    </dgm:pt>
    <dgm:pt modelId="{A23ABBB1-FD40-4EEB-9BE6-834A1293524B}" type="sibTrans" cxnId="{4D811BFE-71F5-45CA-8468-F844782F516E}">
      <dgm:prSet/>
      <dgm:spPr/>
      <dgm:t>
        <a:bodyPr/>
        <a:lstStyle/>
        <a:p>
          <a:endParaRPr lang="es-MX"/>
        </a:p>
      </dgm:t>
    </dgm:pt>
    <dgm:pt modelId="{9A6276AB-C7D3-48AD-9AC6-77C74562845C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PLADDES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86F4561-548B-4CD5-BAD8-E455E83ADF51}" type="parTrans" cxnId="{169D9A37-2B4F-40AD-9E50-797DA549C03E}">
      <dgm:prSet/>
      <dgm:spPr/>
      <dgm:t>
        <a:bodyPr/>
        <a:lstStyle/>
        <a:p>
          <a:endParaRPr lang="es-MX"/>
        </a:p>
      </dgm:t>
    </dgm:pt>
    <dgm:pt modelId="{E9764312-924F-4BD2-A405-8BA036B81FA9}" type="sibTrans" cxnId="{169D9A37-2B4F-40AD-9E50-797DA549C03E}">
      <dgm:prSet/>
      <dgm:spPr/>
      <dgm:t>
        <a:bodyPr/>
        <a:lstStyle/>
        <a:p>
          <a:endParaRPr lang="es-MX"/>
        </a:p>
      </dgm:t>
    </dgm:pt>
    <dgm:pt modelId="{5BC05790-5DD6-49AB-B539-8B951D4F87A3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PID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18736B4-8001-4E89-83FA-1BA397EACB59}" type="parTrans" cxnId="{AF70F83A-7188-46A6-82F4-69167C840F79}">
      <dgm:prSet/>
      <dgm:spPr/>
      <dgm:t>
        <a:bodyPr/>
        <a:lstStyle/>
        <a:p>
          <a:endParaRPr lang="es-MX"/>
        </a:p>
      </dgm:t>
    </dgm:pt>
    <dgm:pt modelId="{D0299A99-89CD-4FF0-BE08-240355D974B0}" type="sibTrans" cxnId="{AF70F83A-7188-46A6-82F4-69167C840F79}">
      <dgm:prSet/>
      <dgm:spPr/>
      <dgm:t>
        <a:bodyPr/>
        <a:lstStyle/>
        <a:p>
          <a:endParaRPr lang="es-MX"/>
        </a:p>
      </dgm:t>
    </dgm:pt>
    <dgm:pt modelId="{09B8CAD5-2F6C-4203-987E-1A3740CA8E5F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POA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E914D48-811D-40E0-AE69-CEAB5738D080}" type="parTrans" cxnId="{DD1A9414-1AC5-4A7B-BCDA-BD4B3479658B}">
      <dgm:prSet/>
      <dgm:spPr/>
      <dgm:t>
        <a:bodyPr/>
        <a:lstStyle/>
        <a:p>
          <a:endParaRPr lang="es-MX"/>
        </a:p>
      </dgm:t>
    </dgm:pt>
    <dgm:pt modelId="{033C51AB-2AF8-4713-8260-A3FC10A27B9E}" type="sibTrans" cxnId="{DD1A9414-1AC5-4A7B-BCDA-BD4B3479658B}">
      <dgm:prSet/>
      <dgm:spPr/>
      <dgm:t>
        <a:bodyPr/>
        <a:lstStyle/>
        <a:p>
          <a:endParaRPr lang="es-MX"/>
        </a:p>
      </dgm:t>
    </dgm:pt>
    <dgm:pt modelId="{DCEE4522-3042-4251-A8DC-0D8394220B52}">
      <dgm:prSet phldrT="[Texto]" custT="1"/>
      <dgm:spPr>
        <a:solidFill>
          <a:srgbClr val="B7DD79">
            <a:alpha val="50000"/>
          </a:srgbClr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Productos de Planeación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7BCE27B-D3A0-4763-92AF-3E42A73C00C7}" type="sibTrans" cxnId="{9C063DFD-D5B3-4FAB-A4BB-62B0F14CC3B7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878D41F-E4E1-4BC3-9EC4-4C5508E86995}" type="parTrans" cxnId="{9C063DFD-D5B3-4FAB-A4BB-62B0F14CC3B7}">
      <dgm:prSet/>
      <dgm:spPr/>
      <dgm:t>
        <a:bodyPr/>
        <a:lstStyle/>
        <a:p>
          <a:endParaRPr lang="es-MX" sz="16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AA14657-A7E4-4235-8673-387022507E1C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Proyectos de mejora</a:t>
          </a:r>
          <a:endParaRPr lang="es-MX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EE79013-398E-4D71-BCC0-D3DD205C9581}" type="parTrans" cxnId="{586A272B-729C-4E70-BE5F-29945FE5E145}">
      <dgm:prSet/>
      <dgm:spPr/>
      <dgm:t>
        <a:bodyPr/>
        <a:lstStyle/>
        <a:p>
          <a:endParaRPr lang="es-ES"/>
        </a:p>
      </dgm:t>
    </dgm:pt>
    <dgm:pt modelId="{8B2D8EBE-05B1-4425-A8CA-FA3B6F3E7594}" type="sibTrans" cxnId="{586A272B-729C-4E70-BE5F-29945FE5E145}">
      <dgm:prSet/>
      <dgm:spPr/>
      <dgm:t>
        <a:bodyPr/>
        <a:lstStyle/>
        <a:p>
          <a:endParaRPr lang="es-ES"/>
        </a:p>
      </dgm:t>
    </dgm:pt>
    <dgm:pt modelId="{7C0E14CF-CCD5-427D-A98D-B4F514929611}" type="pres">
      <dgm:prSet presAssocID="{8B4AD8D9-265E-41F2-BEA2-2285F83715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9C84A0F-DC92-431D-BD1E-D183D25890AA}" type="pres">
      <dgm:prSet presAssocID="{8C877F05-C314-4A4C-B38D-C9E2D04A00A5}" presName="boxAndChildren" presStyleCnt="0"/>
      <dgm:spPr/>
    </dgm:pt>
    <dgm:pt modelId="{2A744F07-B93E-4698-B01A-4881C64D4E9D}" type="pres">
      <dgm:prSet presAssocID="{8C877F05-C314-4A4C-B38D-C9E2D04A00A5}" presName="parentTextBox" presStyleLbl="node1" presStyleIdx="0" presStyleCnt="3"/>
      <dgm:spPr/>
      <dgm:t>
        <a:bodyPr/>
        <a:lstStyle/>
        <a:p>
          <a:endParaRPr lang="es-MX"/>
        </a:p>
      </dgm:t>
    </dgm:pt>
    <dgm:pt modelId="{C2C0CC1B-3930-44F9-BB30-FDEAFECE96E5}" type="pres">
      <dgm:prSet presAssocID="{8C877F05-C314-4A4C-B38D-C9E2D04A00A5}" presName="entireBox" presStyleLbl="node1" presStyleIdx="0" presStyleCnt="3" custLinFactNeighborX="-205" custLinFactNeighborY="-86404"/>
      <dgm:spPr/>
      <dgm:t>
        <a:bodyPr/>
        <a:lstStyle/>
        <a:p>
          <a:endParaRPr lang="es-MX"/>
        </a:p>
      </dgm:t>
    </dgm:pt>
    <dgm:pt modelId="{87D4C84F-4EDD-4A91-9DE0-D962881E91DB}" type="pres">
      <dgm:prSet presAssocID="{8C877F05-C314-4A4C-B38D-C9E2D04A00A5}" presName="descendantBox" presStyleCnt="0"/>
      <dgm:spPr/>
    </dgm:pt>
    <dgm:pt modelId="{A529837D-C464-43EA-8EB7-1169A1644B40}" type="pres">
      <dgm:prSet presAssocID="{32201A1E-87F1-415C-A15A-0D12DBD0EF8E}" presName="childTextBox" presStyleLbl="fgAccFollowNode1" presStyleIdx="0" presStyleCnt="8" custLinFactY="-91155" custLinFactNeighborX="283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C4E5FC-2CFF-411F-9348-C13820ECCC91}" type="pres">
      <dgm:prSet presAssocID="{3C5BB4EF-11C3-4902-BBE0-A2B0E2C4885B}" presName="childTextBox" presStyleLbl="fgAccFollowNode1" presStyleIdx="1" presStyleCnt="8" custScaleX="88797" custLinFactY="-90869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6716DE-7C1A-41BB-B38A-6892C01AA86C}" type="pres">
      <dgm:prSet presAssocID="{67BCE27B-D3A0-4763-92AF-3E42A73C00C7}" presName="sp" presStyleCnt="0"/>
      <dgm:spPr/>
    </dgm:pt>
    <dgm:pt modelId="{C5C1029B-211E-4819-9CC7-805679B8220E}" type="pres">
      <dgm:prSet presAssocID="{DCEE4522-3042-4251-A8DC-0D8394220B52}" presName="arrowAndChildren" presStyleCnt="0"/>
      <dgm:spPr/>
    </dgm:pt>
    <dgm:pt modelId="{EE78FC8C-2F88-4AE5-B950-E9638EAC51CF}" type="pres">
      <dgm:prSet presAssocID="{DCEE4522-3042-4251-A8DC-0D8394220B52}" presName="parentTextArrow" presStyleLbl="node1" presStyleIdx="0" presStyleCnt="3" custScaleY="53776"/>
      <dgm:spPr/>
      <dgm:t>
        <a:bodyPr/>
        <a:lstStyle/>
        <a:p>
          <a:endParaRPr lang="es-MX"/>
        </a:p>
      </dgm:t>
    </dgm:pt>
    <dgm:pt modelId="{9317AF0E-274B-4F48-BE78-6BEBB8174066}" type="pres">
      <dgm:prSet presAssocID="{DCEE4522-3042-4251-A8DC-0D8394220B52}" presName="arrow" presStyleLbl="node1" presStyleIdx="1" presStyleCnt="3" custScaleY="48284" custLinFactNeighborX="-205" custLinFactNeighborY="61839"/>
      <dgm:spPr/>
      <dgm:t>
        <a:bodyPr/>
        <a:lstStyle/>
        <a:p>
          <a:endParaRPr lang="es-MX"/>
        </a:p>
      </dgm:t>
    </dgm:pt>
    <dgm:pt modelId="{03FE41F6-33C8-4FCE-B600-5CC1C54DB590}" type="pres">
      <dgm:prSet presAssocID="{DCEE4522-3042-4251-A8DC-0D8394220B52}" presName="descendantArrow" presStyleCnt="0"/>
      <dgm:spPr/>
    </dgm:pt>
    <dgm:pt modelId="{EBB7A840-88AF-4F27-BBEF-6CF32FBB97C0}" type="pres">
      <dgm:prSet presAssocID="{EBE00AE7-E0A7-4C0C-BBE6-F169B2258B20}" presName="childTextArrow" presStyleLbl="fgAccFollowNode1" presStyleIdx="2" presStyleCnt="8" custLinFactY="100000" custLinFactNeighborX="-61" custLinFactNeighborY="146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A0797E-E397-4615-B693-4D02E309676C}" type="pres">
      <dgm:prSet presAssocID="{159067D6-D987-4094-8E64-CBD00429BAA3}" presName="childTextArrow" presStyleLbl="fgAccFollowNode1" presStyleIdx="3" presStyleCnt="8" custLinFactY="100000" custLinFactNeighborX="2306" custLinFactNeighborY="146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4AE6BB-05F6-4EEA-8F5A-D1CF05EB7FF1}" type="pres">
      <dgm:prSet presAssocID="{9A6276AB-C7D3-48AD-9AC6-77C74562845C}" presName="childTextArrow" presStyleLbl="fgAccFollowNode1" presStyleIdx="4" presStyleCnt="8" custLinFactY="100000" custLinFactNeighborX="2849" custLinFactNeighborY="146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BB0683-1658-466B-B014-8DD22CAB12FB}" type="pres">
      <dgm:prSet presAssocID="{5BC05790-5DD6-49AB-B539-8B951D4F87A3}" presName="childTextArrow" presStyleLbl="fgAccFollowNode1" presStyleIdx="5" presStyleCnt="8" custLinFactY="100000" custLinFactNeighborX="3377" custLinFactNeighborY="146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F72D82-BF1A-461A-A4E5-56DDAFDAFC36}" type="pres">
      <dgm:prSet presAssocID="{3AA14657-A7E4-4235-8673-387022507E1C}" presName="childTextArrow" presStyleLbl="fgAccFollowNode1" presStyleIdx="6" presStyleCnt="8" custLinFactY="100000" custLinFactNeighborX="3377" custLinFactNeighborY="14679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D58ED4-E878-41E0-A127-66603B709AB0}" type="pres">
      <dgm:prSet presAssocID="{09B8CAD5-2F6C-4203-987E-1A3740CA8E5F}" presName="childTextArrow" presStyleLbl="fgAccFollowNode1" presStyleIdx="7" presStyleCnt="8" custLinFactY="100000" custLinFactNeighborX="-54" custLinFactNeighborY="1467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EBBB06-0B56-4687-A45A-8431959ACCA6}" type="pres">
      <dgm:prSet presAssocID="{37045E29-A7E7-4FC7-93F0-65C255414FF5}" presName="sp" presStyleCnt="0"/>
      <dgm:spPr/>
    </dgm:pt>
    <dgm:pt modelId="{B64E88F8-63A6-4EDE-806E-FF815C4A5075}" type="pres">
      <dgm:prSet presAssocID="{701B6A6A-C961-4CDC-8260-A8F9E851B7CC}" presName="arrowAndChildren" presStyleCnt="0"/>
      <dgm:spPr/>
    </dgm:pt>
    <dgm:pt modelId="{E670AE02-038D-4EFE-9CAB-C4B99E62B4ED}" type="pres">
      <dgm:prSet presAssocID="{701B6A6A-C961-4CDC-8260-A8F9E851B7CC}" presName="parentTextArrow" presStyleLbl="node1" presStyleIdx="2" presStyleCnt="3" custScaleY="55400" custLinFactNeighborX="-205" custLinFactNeighborY="-2948"/>
      <dgm:spPr/>
      <dgm:t>
        <a:bodyPr/>
        <a:lstStyle/>
        <a:p>
          <a:endParaRPr lang="es-MX"/>
        </a:p>
      </dgm:t>
    </dgm:pt>
  </dgm:ptLst>
  <dgm:cxnLst>
    <dgm:cxn modelId="{AF70F83A-7188-46A6-82F4-69167C840F79}" srcId="{DCEE4522-3042-4251-A8DC-0D8394220B52}" destId="{5BC05790-5DD6-49AB-B539-8B951D4F87A3}" srcOrd="3" destOrd="0" parTransId="{E18736B4-8001-4E89-83FA-1BA397EACB59}" sibTransId="{D0299A99-89CD-4FF0-BE08-240355D974B0}"/>
    <dgm:cxn modelId="{CE791587-47AC-4726-9A39-1C0545F0EB86}" srcId="{8C877F05-C314-4A4C-B38D-C9E2D04A00A5}" destId="{32201A1E-87F1-415C-A15A-0D12DBD0EF8E}" srcOrd="0" destOrd="0" parTransId="{182C90D8-C557-47D3-88BF-1FE4DEAA339C}" sibTransId="{F41D6C36-2B93-4119-894C-7DEB673A05CC}"/>
    <dgm:cxn modelId="{16F60C56-8B06-4CFD-8F1E-847267C79E98}" type="presOf" srcId="{701B6A6A-C961-4CDC-8260-A8F9E851B7CC}" destId="{E670AE02-038D-4EFE-9CAB-C4B99E62B4ED}" srcOrd="0" destOrd="0" presId="urn:microsoft.com/office/officeart/2005/8/layout/process4"/>
    <dgm:cxn modelId="{35DA5327-31E7-4608-9465-DBE0BC6B5367}" type="presOf" srcId="{9A6276AB-C7D3-48AD-9AC6-77C74562845C}" destId="{984AE6BB-05F6-4EEA-8F5A-D1CF05EB7FF1}" srcOrd="0" destOrd="0" presId="urn:microsoft.com/office/officeart/2005/8/layout/process4"/>
    <dgm:cxn modelId="{169D9A37-2B4F-40AD-9E50-797DA549C03E}" srcId="{DCEE4522-3042-4251-A8DC-0D8394220B52}" destId="{9A6276AB-C7D3-48AD-9AC6-77C74562845C}" srcOrd="2" destOrd="0" parTransId="{B86F4561-548B-4CD5-BAD8-E455E83ADF51}" sibTransId="{E9764312-924F-4BD2-A405-8BA036B81FA9}"/>
    <dgm:cxn modelId="{341A13FD-2487-43FD-9F6E-F703768BCBBF}" srcId="{DCEE4522-3042-4251-A8DC-0D8394220B52}" destId="{159067D6-D987-4094-8E64-CBD00429BAA3}" srcOrd="1" destOrd="0" parTransId="{578F06C7-69C9-43C7-B308-2A74C9C6ADAF}" sibTransId="{C4AD1177-295A-476F-9696-4A054938FB17}"/>
    <dgm:cxn modelId="{850F3D39-ED1E-4F13-876F-34AED79CD21A}" type="presOf" srcId="{09B8CAD5-2F6C-4203-987E-1A3740CA8E5F}" destId="{55D58ED4-E878-41E0-A127-66603B709AB0}" srcOrd="0" destOrd="0" presId="urn:microsoft.com/office/officeart/2005/8/layout/process4"/>
    <dgm:cxn modelId="{6C08AC31-7833-4F79-A502-097AE96B78C4}" type="presOf" srcId="{DCEE4522-3042-4251-A8DC-0D8394220B52}" destId="{EE78FC8C-2F88-4AE5-B950-E9638EAC51CF}" srcOrd="0" destOrd="0" presId="urn:microsoft.com/office/officeart/2005/8/layout/process4"/>
    <dgm:cxn modelId="{B993716A-2C8D-4F59-8836-4CCCDC121846}" srcId="{8B4AD8D9-265E-41F2-BEA2-2285F83715AC}" destId="{8C877F05-C314-4A4C-B38D-C9E2D04A00A5}" srcOrd="2" destOrd="0" parTransId="{B60779E3-2088-4D04-A1CC-889F1361A164}" sibTransId="{98FFF38E-2D96-4B4F-8735-FC4548CBCFD0}"/>
    <dgm:cxn modelId="{DD1A9414-1AC5-4A7B-BCDA-BD4B3479658B}" srcId="{DCEE4522-3042-4251-A8DC-0D8394220B52}" destId="{09B8CAD5-2F6C-4203-987E-1A3740CA8E5F}" srcOrd="5" destOrd="0" parTransId="{0E914D48-811D-40E0-AE69-CEAB5738D080}" sibTransId="{033C51AB-2AF8-4713-8260-A3FC10A27B9E}"/>
    <dgm:cxn modelId="{4D811BFE-71F5-45CA-8468-F844782F516E}" srcId="{DCEE4522-3042-4251-A8DC-0D8394220B52}" destId="{EBE00AE7-E0A7-4C0C-BBE6-F169B2258B20}" srcOrd="0" destOrd="0" parTransId="{B228203E-945F-4142-BF3C-5BA39684804D}" sibTransId="{A23ABBB1-FD40-4EEB-9BE6-834A1293524B}"/>
    <dgm:cxn modelId="{785D158F-CD18-431A-B401-D201E8BD8088}" type="presOf" srcId="{DCEE4522-3042-4251-A8DC-0D8394220B52}" destId="{9317AF0E-274B-4F48-BE78-6BEBB8174066}" srcOrd="1" destOrd="0" presId="urn:microsoft.com/office/officeart/2005/8/layout/process4"/>
    <dgm:cxn modelId="{8413FEA4-4232-4057-A121-75F1FF805516}" type="presOf" srcId="{3AA14657-A7E4-4235-8673-387022507E1C}" destId="{20F72D82-BF1A-461A-A4E5-56DDAFDAFC36}" srcOrd="0" destOrd="0" presId="urn:microsoft.com/office/officeart/2005/8/layout/process4"/>
    <dgm:cxn modelId="{9C063DFD-D5B3-4FAB-A4BB-62B0F14CC3B7}" srcId="{8B4AD8D9-265E-41F2-BEA2-2285F83715AC}" destId="{DCEE4522-3042-4251-A8DC-0D8394220B52}" srcOrd="1" destOrd="0" parTransId="{E878D41F-E4E1-4BC3-9EC4-4C5508E86995}" sibTransId="{67BCE27B-D3A0-4763-92AF-3E42A73C00C7}"/>
    <dgm:cxn modelId="{39BD311C-03BD-4334-9CFA-773A8B51101F}" type="presOf" srcId="{3C5BB4EF-11C3-4902-BBE0-A2B0E2C4885B}" destId="{37C4E5FC-2CFF-411F-9348-C13820ECCC91}" srcOrd="0" destOrd="0" presId="urn:microsoft.com/office/officeart/2005/8/layout/process4"/>
    <dgm:cxn modelId="{586A272B-729C-4E70-BE5F-29945FE5E145}" srcId="{DCEE4522-3042-4251-A8DC-0D8394220B52}" destId="{3AA14657-A7E4-4235-8673-387022507E1C}" srcOrd="4" destOrd="0" parTransId="{0EE79013-398E-4D71-BCC0-D3DD205C9581}" sibTransId="{8B2D8EBE-05B1-4425-A8CA-FA3B6F3E7594}"/>
    <dgm:cxn modelId="{8243CBDA-B7D5-48ED-BE92-874F8B1C63DB}" type="presOf" srcId="{32201A1E-87F1-415C-A15A-0D12DBD0EF8E}" destId="{A529837D-C464-43EA-8EB7-1169A1644B40}" srcOrd="0" destOrd="0" presId="urn:microsoft.com/office/officeart/2005/8/layout/process4"/>
    <dgm:cxn modelId="{5E7696A7-5961-44E4-A0FE-8E7A96BE92C1}" type="presOf" srcId="{8B4AD8D9-265E-41F2-BEA2-2285F83715AC}" destId="{7C0E14CF-CCD5-427D-A98D-B4F514929611}" srcOrd="0" destOrd="0" presId="urn:microsoft.com/office/officeart/2005/8/layout/process4"/>
    <dgm:cxn modelId="{5448EBAC-3FA5-4CB2-AFF8-9F3F05B0C57F}" srcId="{8B4AD8D9-265E-41F2-BEA2-2285F83715AC}" destId="{701B6A6A-C961-4CDC-8260-A8F9E851B7CC}" srcOrd="0" destOrd="0" parTransId="{03F4FA47-39E6-487F-AEEF-CB3BE392C35A}" sibTransId="{37045E29-A7E7-4FC7-93F0-65C255414FF5}"/>
    <dgm:cxn modelId="{3B78C97F-129C-40DE-9210-A1E85DE2A9F8}" type="presOf" srcId="{159067D6-D987-4094-8E64-CBD00429BAA3}" destId="{75A0797E-E397-4615-B693-4D02E309676C}" srcOrd="0" destOrd="0" presId="urn:microsoft.com/office/officeart/2005/8/layout/process4"/>
    <dgm:cxn modelId="{E5BD5AF8-7C11-4C07-9DEE-0175ABA458A8}" type="presOf" srcId="{EBE00AE7-E0A7-4C0C-BBE6-F169B2258B20}" destId="{EBB7A840-88AF-4F27-BBEF-6CF32FBB97C0}" srcOrd="0" destOrd="0" presId="urn:microsoft.com/office/officeart/2005/8/layout/process4"/>
    <dgm:cxn modelId="{B4C3E581-1A4C-4F88-80D6-D8F70C9A7FFA}" type="presOf" srcId="{5BC05790-5DD6-49AB-B539-8B951D4F87A3}" destId="{E2BB0683-1658-466B-B014-8DD22CAB12FB}" srcOrd="0" destOrd="0" presId="urn:microsoft.com/office/officeart/2005/8/layout/process4"/>
    <dgm:cxn modelId="{1C6D4D13-F1F7-488A-AC98-C61F538A4B9A}" srcId="{8C877F05-C314-4A4C-B38D-C9E2D04A00A5}" destId="{3C5BB4EF-11C3-4902-BBE0-A2B0E2C4885B}" srcOrd="1" destOrd="0" parTransId="{07C7B040-F53B-40DC-A1AF-47CE4A04EAF0}" sibTransId="{D8ECF346-BD1C-46CA-A8E7-9E3B0B794DDB}"/>
    <dgm:cxn modelId="{1CC22F04-23AF-4F42-87CD-F3FCBBCE5815}" type="presOf" srcId="{8C877F05-C314-4A4C-B38D-C9E2D04A00A5}" destId="{C2C0CC1B-3930-44F9-BB30-FDEAFECE96E5}" srcOrd="1" destOrd="0" presId="urn:microsoft.com/office/officeart/2005/8/layout/process4"/>
    <dgm:cxn modelId="{2D7C65EC-93BA-4D5F-AA78-198A85EA7480}" type="presOf" srcId="{8C877F05-C314-4A4C-B38D-C9E2D04A00A5}" destId="{2A744F07-B93E-4698-B01A-4881C64D4E9D}" srcOrd="0" destOrd="0" presId="urn:microsoft.com/office/officeart/2005/8/layout/process4"/>
    <dgm:cxn modelId="{A9452C2A-E96C-4711-8BF7-26226808F91A}" type="presParOf" srcId="{7C0E14CF-CCD5-427D-A98D-B4F514929611}" destId="{09C84A0F-DC92-431D-BD1E-D183D25890AA}" srcOrd="0" destOrd="0" presId="urn:microsoft.com/office/officeart/2005/8/layout/process4"/>
    <dgm:cxn modelId="{04268E85-DA20-46FD-BBCF-D8BFF7242FDC}" type="presParOf" srcId="{09C84A0F-DC92-431D-BD1E-D183D25890AA}" destId="{2A744F07-B93E-4698-B01A-4881C64D4E9D}" srcOrd="0" destOrd="0" presId="urn:microsoft.com/office/officeart/2005/8/layout/process4"/>
    <dgm:cxn modelId="{44C15362-5548-4F54-8FA1-FA692408641D}" type="presParOf" srcId="{09C84A0F-DC92-431D-BD1E-D183D25890AA}" destId="{C2C0CC1B-3930-44F9-BB30-FDEAFECE96E5}" srcOrd="1" destOrd="0" presId="urn:microsoft.com/office/officeart/2005/8/layout/process4"/>
    <dgm:cxn modelId="{54B1E2BE-3DE4-4937-B4F1-198A7DA10CAA}" type="presParOf" srcId="{09C84A0F-DC92-431D-BD1E-D183D25890AA}" destId="{87D4C84F-4EDD-4A91-9DE0-D962881E91DB}" srcOrd="2" destOrd="0" presId="urn:microsoft.com/office/officeart/2005/8/layout/process4"/>
    <dgm:cxn modelId="{3A819F9D-87B4-4262-B81A-82BBD3D9A051}" type="presParOf" srcId="{87D4C84F-4EDD-4A91-9DE0-D962881E91DB}" destId="{A529837D-C464-43EA-8EB7-1169A1644B40}" srcOrd="0" destOrd="0" presId="urn:microsoft.com/office/officeart/2005/8/layout/process4"/>
    <dgm:cxn modelId="{CB002113-B1C7-47BD-99E5-C6849B65BF8D}" type="presParOf" srcId="{87D4C84F-4EDD-4A91-9DE0-D962881E91DB}" destId="{37C4E5FC-2CFF-411F-9348-C13820ECCC91}" srcOrd="1" destOrd="0" presId="urn:microsoft.com/office/officeart/2005/8/layout/process4"/>
    <dgm:cxn modelId="{1D7B102C-682C-4D38-AEF9-B0F7E6AEEB0A}" type="presParOf" srcId="{7C0E14CF-CCD5-427D-A98D-B4F514929611}" destId="{DC6716DE-7C1A-41BB-B38A-6892C01AA86C}" srcOrd="1" destOrd="0" presId="urn:microsoft.com/office/officeart/2005/8/layout/process4"/>
    <dgm:cxn modelId="{E5211E1A-5733-4570-94D3-3C9F598C54B3}" type="presParOf" srcId="{7C0E14CF-CCD5-427D-A98D-B4F514929611}" destId="{C5C1029B-211E-4819-9CC7-805679B8220E}" srcOrd="2" destOrd="0" presId="urn:microsoft.com/office/officeart/2005/8/layout/process4"/>
    <dgm:cxn modelId="{53E4CBF9-C586-4454-BEAA-366450B7D91C}" type="presParOf" srcId="{C5C1029B-211E-4819-9CC7-805679B8220E}" destId="{EE78FC8C-2F88-4AE5-B950-E9638EAC51CF}" srcOrd="0" destOrd="0" presId="urn:microsoft.com/office/officeart/2005/8/layout/process4"/>
    <dgm:cxn modelId="{B9D03259-CF01-4522-98FF-B61A74FF0FA1}" type="presParOf" srcId="{C5C1029B-211E-4819-9CC7-805679B8220E}" destId="{9317AF0E-274B-4F48-BE78-6BEBB8174066}" srcOrd="1" destOrd="0" presId="urn:microsoft.com/office/officeart/2005/8/layout/process4"/>
    <dgm:cxn modelId="{A68D0A84-E808-49E8-ACA5-F658FD36EB9E}" type="presParOf" srcId="{C5C1029B-211E-4819-9CC7-805679B8220E}" destId="{03FE41F6-33C8-4FCE-B600-5CC1C54DB590}" srcOrd="2" destOrd="0" presId="urn:microsoft.com/office/officeart/2005/8/layout/process4"/>
    <dgm:cxn modelId="{C2C81927-AC98-4C1B-A0CF-251A3A536C9C}" type="presParOf" srcId="{03FE41F6-33C8-4FCE-B600-5CC1C54DB590}" destId="{EBB7A840-88AF-4F27-BBEF-6CF32FBB97C0}" srcOrd="0" destOrd="0" presId="urn:microsoft.com/office/officeart/2005/8/layout/process4"/>
    <dgm:cxn modelId="{9A52D73F-C99B-4E62-B5BF-509CB4D966D7}" type="presParOf" srcId="{03FE41F6-33C8-4FCE-B600-5CC1C54DB590}" destId="{75A0797E-E397-4615-B693-4D02E309676C}" srcOrd="1" destOrd="0" presId="urn:microsoft.com/office/officeart/2005/8/layout/process4"/>
    <dgm:cxn modelId="{E1C22610-5A4A-46E1-BEA8-639312CEFD54}" type="presParOf" srcId="{03FE41F6-33C8-4FCE-B600-5CC1C54DB590}" destId="{984AE6BB-05F6-4EEA-8F5A-D1CF05EB7FF1}" srcOrd="2" destOrd="0" presId="urn:microsoft.com/office/officeart/2005/8/layout/process4"/>
    <dgm:cxn modelId="{5035CC20-3697-41A2-A0C1-1477CD38F3AB}" type="presParOf" srcId="{03FE41F6-33C8-4FCE-B600-5CC1C54DB590}" destId="{E2BB0683-1658-466B-B014-8DD22CAB12FB}" srcOrd="3" destOrd="0" presId="urn:microsoft.com/office/officeart/2005/8/layout/process4"/>
    <dgm:cxn modelId="{253EF6B8-5783-43CB-8F28-FBA7C34B42E3}" type="presParOf" srcId="{03FE41F6-33C8-4FCE-B600-5CC1C54DB590}" destId="{20F72D82-BF1A-461A-A4E5-56DDAFDAFC36}" srcOrd="4" destOrd="0" presId="urn:microsoft.com/office/officeart/2005/8/layout/process4"/>
    <dgm:cxn modelId="{BA388987-1335-4879-9BB6-FA50D5E8AEC4}" type="presParOf" srcId="{03FE41F6-33C8-4FCE-B600-5CC1C54DB590}" destId="{55D58ED4-E878-41E0-A127-66603B709AB0}" srcOrd="5" destOrd="0" presId="urn:microsoft.com/office/officeart/2005/8/layout/process4"/>
    <dgm:cxn modelId="{CC5DA852-1C5A-40B5-A678-CBE15C874FCF}" type="presParOf" srcId="{7C0E14CF-CCD5-427D-A98D-B4F514929611}" destId="{D7EBBB06-0B56-4687-A45A-8431959ACCA6}" srcOrd="3" destOrd="0" presId="urn:microsoft.com/office/officeart/2005/8/layout/process4"/>
    <dgm:cxn modelId="{DA632B0E-1BDD-4B37-877B-A811FB14AD56}" type="presParOf" srcId="{7C0E14CF-CCD5-427D-A98D-B4F514929611}" destId="{B64E88F8-63A6-4EDE-806E-FF815C4A5075}" srcOrd="4" destOrd="0" presId="urn:microsoft.com/office/officeart/2005/8/layout/process4"/>
    <dgm:cxn modelId="{83A57061-5C74-4DC9-9E35-EB5716622019}" type="presParOf" srcId="{B64E88F8-63A6-4EDE-806E-FF815C4A5075}" destId="{E670AE02-038D-4EFE-9CAB-C4B99E62B4E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E55D53-3108-4F6F-B68F-BBB8AD1200EE}" type="doc">
      <dgm:prSet loTypeId="urn:microsoft.com/office/officeart/2009/3/layout/RandomtoResultProcess" loCatId="process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EC652D52-F026-4302-9762-3944E6F001F5}">
      <dgm:prSet phldrT="[Texto]" custT="1"/>
      <dgm:spPr/>
      <dgm:t>
        <a:bodyPr/>
        <a:lstStyle/>
        <a:p>
          <a:pPr>
            <a:lnSpc>
              <a:spcPct val="90000"/>
            </a:lnSpc>
          </a:pPr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07 dic</a:t>
          </a:r>
        </a:p>
        <a:p>
          <a:pPr>
            <a:lnSpc>
              <a:spcPct val="100000"/>
            </a:lnSpc>
          </a:pPr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Asignación de Techos Financieros     2021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461EBE98-AEB8-4BEB-961F-BC0446EC1D8B}" type="parTrans" cxnId="{4394A9B2-36DF-42DE-88CA-7555E218B472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604689B9-D9EF-4D13-920C-8127502132E1}" type="sibTrans" cxnId="{4394A9B2-36DF-42DE-88CA-7555E218B472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B0364E5E-C2F3-414E-B1BB-83B9C9F70973}">
      <dgm:prSet phldrT="[Texto]" custT="1"/>
      <dgm:spPr>
        <a:solidFill>
          <a:srgbClr val="FECB8B">
            <a:alpha val="70000"/>
          </a:srgbClr>
        </a:solidFill>
      </dgm:spPr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22 ene fecha límite Validaciones de POA 2021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B68CF2C5-0557-4304-A5F1-527325A40EA8}" type="parTrans" cxnId="{08408DEB-8124-4F6A-895A-9EC8B7999760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A685028A-EA9E-424E-9FFE-78A00E8DF288}" type="sibTrans" cxnId="{08408DEB-8124-4F6A-895A-9EC8B7999760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4FBF4CF1-FB59-41E9-ACCC-209418F84918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19 nov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Taller UA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2276D0F-05EB-4FAB-813B-6B42F2120037}" type="parTrans" cxnId="{6103A4F9-5A4B-44BC-AC10-F33185164258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5EA0FE34-5C20-4F7C-869C-2E576119F07C}" type="sibTrans" cxnId="{6103A4F9-5A4B-44BC-AC10-F33185164258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079879A0-E335-4C17-ABA9-90C378448379}">
      <dgm:prSet phldrT="[Texto]" custT="1"/>
      <dgm:spPr/>
      <dgm:t>
        <a:bodyPr/>
        <a:lstStyle/>
        <a:p>
          <a:r>
            <a:rPr lang="es-ES" sz="1400" b="1" dirty="0" smtClean="0">
              <a:latin typeface="Arial Narrow" panose="020B0606020202030204" pitchFamily="34" charset="0"/>
              <a:cs typeface="Arial" panose="020B0604020202020204" pitchFamily="34" charset="0"/>
            </a:rPr>
            <a:t>Publicación de Lineamientos POA 2021</a:t>
          </a:r>
        </a:p>
        <a:p>
          <a:r>
            <a:rPr lang="es-ES" sz="1400" b="1" dirty="0" smtClean="0">
              <a:latin typeface="Arial Narrow" panose="020B0606020202030204" pitchFamily="34" charset="0"/>
              <a:cs typeface="Arial" panose="020B0604020202020204" pitchFamily="34" charset="0"/>
            </a:rPr>
            <a:t>www.planeación.unach.mx</a:t>
          </a:r>
          <a:endParaRPr lang="es-ES" sz="14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F8DD348-0FB8-43E4-951A-A9389C87E8A6}" type="sibTrans" cxnId="{342964EE-D47A-438F-9CD0-AE3188890A41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777B0DE7-DFB8-47C4-92CE-51D808F0403F}" type="parTrans" cxnId="{342964EE-D47A-438F-9CD0-AE3188890A41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CA64215F-7B34-4726-95D8-74B17C0CCCCC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08 dic al 21 ene 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Asesorías a Dependencias Universitarias</a:t>
          </a:r>
        </a:p>
      </dgm:t>
    </dgm:pt>
    <dgm:pt modelId="{DD2EB24C-08D7-435A-80D7-2F33AE5D9D03}" type="parTrans" cxnId="{0A1FF0BA-8E7B-4D92-A889-2A65ED62A8EB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BE531EAF-15C0-4965-AE63-C2906FA19A37}" type="sibTrans" cxnId="{0A1FF0BA-8E7B-4D92-A889-2A65ED62A8EB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267D6D00-0AC3-4CC1-9C56-1716438C12DB}" type="pres">
      <dgm:prSet presAssocID="{C5E55D53-3108-4F6F-B68F-BBB8AD1200EE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E7238685-B55B-4F48-9A71-8804630B054D}" type="pres">
      <dgm:prSet presAssocID="{079879A0-E335-4C17-ABA9-90C378448379}" presName="chaos" presStyleCnt="0"/>
      <dgm:spPr/>
      <dgm:t>
        <a:bodyPr/>
        <a:lstStyle/>
        <a:p>
          <a:endParaRPr lang="es-MX"/>
        </a:p>
      </dgm:t>
    </dgm:pt>
    <dgm:pt modelId="{44C741C0-CCAC-40B1-B5C8-A43D74C2BD2B}" type="pres">
      <dgm:prSet presAssocID="{079879A0-E335-4C17-ABA9-90C378448379}" presName="parTx1" presStyleLbl="revTx" presStyleIdx="0" presStyleCnt="4" custScaleX="211951" custScaleY="192811" custLinFactNeighborX="355" custLinFactNeighborY="39507"/>
      <dgm:spPr/>
      <dgm:t>
        <a:bodyPr/>
        <a:lstStyle/>
        <a:p>
          <a:endParaRPr lang="es-ES"/>
        </a:p>
      </dgm:t>
    </dgm:pt>
    <dgm:pt modelId="{39C67607-B493-4D61-A4B8-6BB8AA69521D}" type="pres">
      <dgm:prSet presAssocID="{079879A0-E335-4C17-ABA9-90C378448379}" presName="c1" presStyleLbl="node1" presStyleIdx="0" presStyleCnt="19" custLinFactX="-2956" custLinFactNeighborX="-100000" custLinFactNeighborY="-82365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BA770F8B-01AF-4604-AC29-C007C454C3BD}" type="pres">
      <dgm:prSet presAssocID="{079879A0-E335-4C17-ABA9-90C378448379}" presName="c2" presStyleLbl="node1" presStyleIdx="1" presStyleCnt="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32551E2D-6DFB-4833-A505-CFDDCC2B0BFD}" type="pres">
      <dgm:prSet presAssocID="{079879A0-E335-4C17-ABA9-90C378448379}" presName="c3" presStyleLbl="node1" presStyleIdx="2" presStyleCnt="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01CB357A-6225-441A-8F49-2BDFEDFF5B7F}" type="pres">
      <dgm:prSet presAssocID="{079879A0-E335-4C17-ABA9-90C378448379}" presName="c4" presStyleLbl="node1" presStyleIdx="3" presStyleCnt="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74CB8BA5-A85C-4B7C-8D77-70C7C43A88EE}" type="pres">
      <dgm:prSet presAssocID="{079879A0-E335-4C17-ABA9-90C378448379}" presName="c5" presStyleLbl="node1" presStyleIdx="4" presStyleCnt="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4B8EF4C8-796A-4854-8D0E-0786FD9F1E4E}" type="pres">
      <dgm:prSet presAssocID="{079879A0-E335-4C17-ABA9-90C378448379}" presName="c6" presStyleLbl="node1" presStyleIdx="5" presStyleCnt="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7C8C4482-BA7E-4E63-9499-74A6C94A1D5E}" type="pres">
      <dgm:prSet presAssocID="{079879A0-E335-4C17-ABA9-90C378448379}" presName="c7" presStyleLbl="node1" presStyleIdx="6" presStyleCnt="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CA55E803-CD6B-4C56-94EA-469B7D83824D}" type="pres">
      <dgm:prSet presAssocID="{079879A0-E335-4C17-ABA9-90C378448379}" presName="c8" presStyleLbl="node1" presStyleIdx="7" presStyleCnt="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BE279322-4E74-4AB6-ABC2-4D0DA2064E99}" type="pres">
      <dgm:prSet presAssocID="{079879A0-E335-4C17-ABA9-90C378448379}" presName="c9" presStyleLbl="node1" presStyleIdx="8" presStyleCnt="19" custLinFactY="-100000" custLinFactNeighborX="27727" custLinFactNeighborY="-103333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0676DCC8-795D-472F-8C71-96E0C2C63842}" type="pres">
      <dgm:prSet presAssocID="{079879A0-E335-4C17-ABA9-90C378448379}" presName="c10" presStyleLbl="node1" presStyleIdx="9" presStyleCnt="19" custLinFactNeighborY="-19710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4CAD99A4-19CB-46E7-B49C-7CE7CC04855E}" type="pres">
      <dgm:prSet presAssocID="{079879A0-E335-4C17-ABA9-90C378448379}" presName="c11" presStyleLbl="node1" presStyleIdx="10" presStyleCnt="19" custLinFactX="-38332" custLinFactY="205946" custLinFactNeighborX="-100000" custLinFactNeighborY="300000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A8D46283-79C8-444C-BFEC-3EC60C2BCFA5}" type="pres">
      <dgm:prSet presAssocID="{079879A0-E335-4C17-ABA9-90C378448379}" presName="c12" presStyleLbl="node1" presStyleIdx="11" presStyleCnt="19" custLinFactY="100000" custLinFactNeighborX="43467" custLinFactNeighborY="19181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D475CF76-5414-4E72-8B5A-4F98EB81112F}" type="pres">
      <dgm:prSet presAssocID="{079879A0-E335-4C17-ABA9-90C378448379}" presName="c13" presStyleLbl="node1" presStyleIdx="12" presStyleCnt="19" custLinFactY="33961" custLinFactNeighborX="4435" custLinFactNeighborY="100000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62CC09E0-B00A-4CAE-BBFE-6F58D6B8C00A}" type="pres">
      <dgm:prSet presAssocID="{079879A0-E335-4C17-ABA9-90C378448379}" presName="c14" presStyleLbl="node1" presStyleIdx="13" presStyleCnt="19" custLinFactY="100000" custLinFactNeighborY="114962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D054A1F1-C065-4630-8BBF-E9D036D2BDC7}" type="pres">
      <dgm:prSet presAssocID="{079879A0-E335-4C17-ABA9-90C378448379}" presName="c15" presStyleLbl="node1" presStyleIdx="14" presStyleCnt="19" custLinFactY="100000" custLinFactNeighborX="19351" custLinFactNeighborY="114200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9DCE3FA0-9115-4699-B962-984C6984E0B2}" type="pres">
      <dgm:prSet presAssocID="{079879A0-E335-4C17-ABA9-90C378448379}" presName="c16" presStyleLbl="node1" presStyleIdx="15" presStyleCnt="19" custLinFactY="36794" custLinFactNeighborY="100000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6CE6BA5C-330F-4845-BBE2-0B1A90E9E32E}" type="pres">
      <dgm:prSet presAssocID="{079879A0-E335-4C17-ABA9-90C378448379}" presName="c17" presStyleLbl="node1" presStyleIdx="16" presStyleCnt="19" custLinFactY="28142" custLinFactNeighborY="100000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8B2BFFD5-5D2A-4745-89D6-D26874237839}" type="pres">
      <dgm:prSet presAssocID="{079879A0-E335-4C17-ABA9-90C378448379}" presName="c18" presStyleLbl="node1" presStyleIdx="17" presStyleCnt="19" custLinFactY="100000" custLinFactNeighborX="18596" custLinFactNeighborY="154569"/>
      <dgm:spPr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2EF9EDEF-D6B6-4602-B4B6-F1F7ADBF6C56}" type="pres">
      <dgm:prSet presAssocID="{5F8DD348-0FB8-43E4-951A-A9389C87E8A6}" presName="chevronComposite1" presStyleCnt="0"/>
      <dgm:spPr/>
      <dgm:t>
        <a:bodyPr/>
        <a:lstStyle/>
        <a:p>
          <a:endParaRPr lang="es-MX"/>
        </a:p>
      </dgm:t>
    </dgm:pt>
    <dgm:pt modelId="{7E5D5408-D41C-4F7B-B5B8-78B4F807BC5F}" type="pres">
      <dgm:prSet presAssocID="{5F8DD348-0FB8-43E4-951A-A9389C87E8A6}" presName="chevron1" presStyleLbl="sibTrans2D1" presStyleIdx="0" presStyleCnt="4" custLinFactNeighborX="30433" custLinFactNeighborY="-1993"/>
      <dgm:spPr/>
      <dgm:t>
        <a:bodyPr/>
        <a:lstStyle/>
        <a:p>
          <a:endParaRPr lang="es-MX"/>
        </a:p>
      </dgm:t>
    </dgm:pt>
    <dgm:pt modelId="{7D3AB667-4866-4C90-834F-24A89AB1C37C}" type="pres">
      <dgm:prSet presAssocID="{5F8DD348-0FB8-43E4-951A-A9389C87E8A6}" presName="spChevron1" presStyleCnt="0"/>
      <dgm:spPr/>
      <dgm:t>
        <a:bodyPr/>
        <a:lstStyle/>
        <a:p>
          <a:endParaRPr lang="es-MX"/>
        </a:p>
      </dgm:t>
    </dgm:pt>
    <dgm:pt modelId="{A6F2589A-5420-4666-A619-3616EBFAE1EC}" type="pres">
      <dgm:prSet presAssocID="{4FBF4CF1-FB59-41E9-ACCC-209418F84918}" presName="middle" presStyleCnt="0"/>
      <dgm:spPr/>
      <dgm:t>
        <a:bodyPr/>
        <a:lstStyle/>
        <a:p>
          <a:endParaRPr lang="es-MX"/>
        </a:p>
      </dgm:t>
    </dgm:pt>
    <dgm:pt modelId="{48482B7C-D719-4EE3-B8F7-B3B090F543D0}" type="pres">
      <dgm:prSet presAssocID="{4FBF4CF1-FB59-41E9-ACCC-209418F84918}" presName="parTxMid" presStyleLbl="revTx" presStyleIdx="1" presStyleCnt="4" custLinFactNeighborX="-10455"/>
      <dgm:spPr/>
      <dgm:t>
        <a:bodyPr/>
        <a:lstStyle/>
        <a:p>
          <a:endParaRPr lang="es-ES"/>
        </a:p>
      </dgm:t>
    </dgm:pt>
    <dgm:pt modelId="{243E2EC9-CBCD-4BA8-A5FC-5DB7378D5698}" type="pres">
      <dgm:prSet presAssocID="{4FBF4CF1-FB59-41E9-ACCC-209418F84918}" presName="spMid" presStyleCnt="0"/>
      <dgm:spPr/>
      <dgm:t>
        <a:bodyPr/>
        <a:lstStyle/>
        <a:p>
          <a:endParaRPr lang="es-MX"/>
        </a:p>
      </dgm:t>
    </dgm:pt>
    <dgm:pt modelId="{74295A8E-348B-4FC2-BB1F-34C911950A36}" type="pres">
      <dgm:prSet presAssocID="{5EA0FE34-5C20-4F7C-869C-2E576119F07C}" presName="chevronComposite1" presStyleCnt="0"/>
      <dgm:spPr/>
      <dgm:t>
        <a:bodyPr/>
        <a:lstStyle/>
        <a:p>
          <a:endParaRPr lang="es-MX"/>
        </a:p>
      </dgm:t>
    </dgm:pt>
    <dgm:pt modelId="{5DD55735-AAF5-4DC1-9936-A14F5722040D}" type="pres">
      <dgm:prSet presAssocID="{5EA0FE34-5C20-4F7C-869C-2E576119F07C}" presName="chevron1" presStyleLbl="sibTrans2D1" presStyleIdx="1" presStyleCnt="4" custLinFactNeighborX="-89321" custLinFactNeighborY="-2989"/>
      <dgm:spPr/>
      <dgm:t>
        <a:bodyPr/>
        <a:lstStyle/>
        <a:p>
          <a:endParaRPr lang="es-MX"/>
        </a:p>
      </dgm:t>
    </dgm:pt>
    <dgm:pt modelId="{15B2508C-0BAF-4AB2-A99E-BBC158668D0B}" type="pres">
      <dgm:prSet presAssocID="{5EA0FE34-5C20-4F7C-869C-2E576119F07C}" presName="spChevron1" presStyleCnt="0"/>
      <dgm:spPr/>
      <dgm:t>
        <a:bodyPr/>
        <a:lstStyle/>
        <a:p>
          <a:endParaRPr lang="es-MX"/>
        </a:p>
      </dgm:t>
    </dgm:pt>
    <dgm:pt modelId="{2FE03C12-9699-4998-8B87-1D5C97283168}" type="pres">
      <dgm:prSet presAssocID="{EC652D52-F026-4302-9762-3944E6F001F5}" presName="middle" presStyleCnt="0"/>
      <dgm:spPr/>
      <dgm:t>
        <a:bodyPr/>
        <a:lstStyle/>
        <a:p>
          <a:endParaRPr lang="es-MX"/>
        </a:p>
      </dgm:t>
    </dgm:pt>
    <dgm:pt modelId="{06409D2D-2B95-4287-9C58-F7FA91402F70}" type="pres">
      <dgm:prSet presAssocID="{EC652D52-F026-4302-9762-3944E6F001F5}" presName="parTxMid" presStyleLbl="revTx" presStyleIdx="2" presStyleCnt="4" custScaleX="106112" custLinFactNeighborX="-52276" custLinFactNeighborY="-940"/>
      <dgm:spPr/>
      <dgm:t>
        <a:bodyPr/>
        <a:lstStyle/>
        <a:p>
          <a:endParaRPr lang="es-MX"/>
        </a:p>
      </dgm:t>
    </dgm:pt>
    <dgm:pt modelId="{3781F1EB-EA76-43F2-9B5F-5F3BE21B4981}" type="pres">
      <dgm:prSet presAssocID="{EC652D52-F026-4302-9762-3944E6F001F5}" presName="spMid" presStyleCnt="0"/>
      <dgm:spPr/>
      <dgm:t>
        <a:bodyPr/>
        <a:lstStyle/>
        <a:p>
          <a:endParaRPr lang="es-MX"/>
        </a:p>
      </dgm:t>
    </dgm:pt>
    <dgm:pt modelId="{C62ADAEA-13EF-45C1-B9FB-C29E9F7C5CDA}" type="pres">
      <dgm:prSet presAssocID="{604689B9-D9EF-4D13-920C-8127502132E1}" presName="chevronComposite1" presStyleCnt="0"/>
      <dgm:spPr/>
      <dgm:t>
        <a:bodyPr/>
        <a:lstStyle/>
        <a:p>
          <a:endParaRPr lang="es-MX"/>
        </a:p>
      </dgm:t>
    </dgm:pt>
    <dgm:pt modelId="{96189476-8101-4926-B05E-60D510B93903}" type="pres">
      <dgm:prSet presAssocID="{604689B9-D9EF-4D13-920C-8127502132E1}" presName="chevron1" presStyleLbl="sibTrans2D1" presStyleIdx="2" presStyleCnt="4" custLinFactX="-100000" custLinFactNeighborX="-109107"/>
      <dgm:spPr/>
      <dgm:t>
        <a:bodyPr/>
        <a:lstStyle/>
        <a:p>
          <a:endParaRPr lang="es-MX"/>
        </a:p>
      </dgm:t>
    </dgm:pt>
    <dgm:pt modelId="{B47F7815-E494-4024-8A97-D554626D9ED5}" type="pres">
      <dgm:prSet presAssocID="{604689B9-D9EF-4D13-920C-8127502132E1}" presName="spChevron1" presStyleCnt="0"/>
      <dgm:spPr/>
      <dgm:t>
        <a:bodyPr/>
        <a:lstStyle/>
        <a:p>
          <a:endParaRPr lang="es-MX"/>
        </a:p>
      </dgm:t>
    </dgm:pt>
    <dgm:pt modelId="{ACC55CD2-CB0F-42BD-AFF7-348315E0C106}" type="pres">
      <dgm:prSet presAssocID="{CA64215F-7B34-4726-95D8-74B17C0CCCCC}" presName="middle" presStyleCnt="0"/>
      <dgm:spPr/>
      <dgm:t>
        <a:bodyPr/>
        <a:lstStyle/>
        <a:p>
          <a:endParaRPr lang="es-MX"/>
        </a:p>
      </dgm:t>
    </dgm:pt>
    <dgm:pt modelId="{CD38B1C8-2859-43B9-BA08-A5B539F26841}" type="pres">
      <dgm:prSet presAssocID="{CA64215F-7B34-4726-95D8-74B17C0CCCCC}" presName="parTxMid" presStyleLbl="revTx" presStyleIdx="3" presStyleCnt="4" custScaleX="122450" custLinFactNeighborX="-75966"/>
      <dgm:spPr/>
      <dgm:t>
        <a:bodyPr/>
        <a:lstStyle/>
        <a:p>
          <a:endParaRPr lang="es-MX"/>
        </a:p>
      </dgm:t>
    </dgm:pt>
    <dgm:pt modelId="{C1BB8B5F-1B92-4C63-B048-A4FA95A19494}" type="pres">
      <dgm:prSet presAssocID="{CA64215F-7B34-4726-95D8-74B17C0CCCCC}" presName="spMid" presStyleCnt="0"/>
      <dgm:spPr/>
      <dgm:t>
        <a:bodyPr/>
        <a:lstStyle/>
        <a:p>
          <a:endParaRPr lang="es-MX"/>
        </a:p>
      </dgm:t>
    </dgm:pt>
    <dgm:pt modelId="{BDB1E989-7F41-4B52-A0E4-BA9CE872D031}" type="pres">
      <dgm:prSet presAssocID="{BE531EAF-15C0-4965-AE63-C2906FA19A37}" presName="chevronComposite1" presStyleCnt="0"/>
      <dgm:spPr/>
      <dgm:t>
        <a:bodyPr/>
        <a:lstStyle/>
        <a:p>
          <a:endParaRPr lang="es-MX"/>
        </a:p>
      </dgm:t>
    </dgm:pt>
    <dgm:pt modelId="{94413955-7AB4-4319-853D-A4653A248ECA}" type="pres">
      <dgm:prSet presAssocID="{BE531EAF-15C0-4965-AE63-C2906FA19A37}" presName="chevron1" presStyleLbl="sibTrans2D1" presStyleIdx="3" presStyleCnt="4" custLinFactX="-100000" custLinFactNeighborX="-119419"/>
      <dgm:spPr/>
      <dgm:t>
        <a:bodyPr/>
        <a:lstStyle/>
        <a:p>
          <a:endParaRPr lang="es-MX"/>
        </a:p>
      </dgm:t>
    </dgm:pt>
    <dgm:pt modelId="{2EFD6CEA-1533-4BFA-92BA-EC1055A18DD5}" type="pres">
      <dgm:prSet presAssocID="{BE531EAF-15C0-4965-AE63-C2906FA19A37}" presName="spChevron1" presStyleCnt="0"/>
      <dgm:spPr/>
      <dgm:t>
        <a:bodyPr/>
        <a:lstStyle/>
        <a:p>
          <a:endParaRPr lang="es-MX"/>
        </a:p>
      </dgm:t>
    </dgm:pt>
    <dgm:pt modelId="{570F0DBB-73F2-44EA-B153-F8A845177E3C}" type="pres">
      <dgm:prSet presAssocID="{B0364E5E-C2F3-414E-B1BB-83B9C9F70973}" presName="last" presStyleCnt="0"/>
      <dgm:spPr/>
      <dgm:t>
        <a:bodyPr/>
        <a:lstStyle/>
        <a:p>
          <a:endParaRPr lang="es-MX"/>
        </a:p>
      </dgm:t>
    </dgm:pt>
    <dgm:pt modelId="{6FF7C398-AFC0-43F2-AE83-A8FEC930A4E6}" type="pres">
      <dgm:prSet presAssocID="{B0364E5E-C2F3-414E-B1BB-83B9C9F70973}" presName="circleTx" presStyleLbl="node1" presStyleIdx="18" presStyleCnt="19" custScaleX="140172" custScaleY="134716" custLinFactNeighborX="-82334" custLinFactNeighborY="-5504"/>
      <dgm:spPr/>
      <dgm:t>
        <a:bodyPr/>
        <a:lstStyle/>
        <a:p>
          <a:endParaRPr lang="es-ES"/>
        </a:p>
      </dgm:t>
    </dgm:pt>
    <dgm:pt modelId="{EDFCE2FD-1D4D-4F37-80D3-D11C389CDC56}" type="pres">
      <dgm:prSet presAssocID="{B0364E5E-C2F3-414E-B1BB-83B9C9F70973}" presName="spN" presStyleCnt="0"/>
      <dgm:spPr/>
      <dgm:t>
        <a:bodyPr/>
        <a:lstStyle/>
        <a:p>
          <a:endParaRPr lang="es-MX"/>
        </a:p>
      </dgm:t>
    </dgm:pt>
  </dgm:ptLst>
  <dgm:cxnLst>
    <dgm:cxn modelId="{6103A4F9-5A4B-44BC-AC10-F33185164258}" srcId="{C5E55D53-3108-4F6F-B68F-BBB8AD1200EE}" destId="{4FBF4CF1-FB59-41E9-ACCC-209418F84918}" srcOrd="1" destOrd="0" parTransId="{82276D0F-05EB-4FAB-813B-6B42F2120037}" sibTransId="{5EA0FE34-5C20-4F7C-869C-2E576119F07C}"/>
    <dgm:cxn modelId="{342964EE-D47A-438F-9CD0-AE3188890A41}" srcId="{C5E55D53-3108-4F6F-B68F-BBB8AD1200EE}" destId="{079879A0-E335-4C17-ABA9-90C378448379}" srcOrd="0" destOrd="0" parTransId="{777B0DE7-DFB8-47C4-92CE-51D808F0403F}" sibTransId="{5F8DD348-0FB8-43E4-951A-A9389C87E8A6}"/>
    <dgm:cxn modelId="{70F57AFB-4312-4A5D-B154-3446BA154174}" type="presOf" srcId="{EC652D52-F026-4302-9762-3944E6F001F5}" destId="{06409D2D-2B95-4287-9C58-F7FA91402F70}" srcOrd="0" destOrd="0" presId="urn:microsoft.com/office/officeart/2009/3/layout/RandomtoResultProcess"/>
    <dgm:cxn modelId="{4394A9B2-36DF-42DE-88CA-7555E218B472}" srcId="{C5E55D53-3108-4F6F-B68F-BBB8AD1200EE}" destId="{EC652D52-F026-4302-9762-3944E6F001F5}" srcOrd="2" destOrd="0" parTransId="{461EBE98-AEB8-4BEB-961F-BC0446EC1D8B}" sibTransId="{604689B9-D9EF-4D13-920C-8127502132E1}"/>
    <dgm:cxn modelId="{1D741482-486F-4A1B-A7CD-1D18EB3ACDCE}" type="presOf" srcId="{B0364E5E-C2F3-414E-B1BB-83B9C9F70973}" destId="{6FF7C398-AFC0-43F2-AE83-A8FEC930A4E6}" srcOrd="0" destOrd="0" presId="urn:microsoft.com/office/officeart/2009/3/layout/RandomtoResultProcess"/>
    <dgm:cxn modelId="{4121A6FD-A9F3-4CC4-9FBA-A0FAB415BCEB}" type="presOf" srcId="{CA64215F-7B34-4726-95D8-74B17C0CCCCC}" destId="{CD38B1C8-2859-43B9-BA08-A5B539F26841}" srcOrd="0" destOrd="0" presId="urn:microsoft.com/office/officeart/2009/3/layout/RandomtoResultProcess"/>
    <dgm:cxn modelId="{A9838CBB-4378-458E-B834-6F9478960DEE}" type="presOf" srcId="{4FBF4CF1-FB59-41E9-ACCC-209418F84918}" destId="{48482B7C-D719-4EE3-B8F7-B3B090F543D0}" srcOrd="0" destOrd="0" presId="urn:microsoft.com/office/officeart/2009/3/layout/RandomtoResultProcess"/>
    <dgm:cxn modelId="{06E7B678-B8FF-4D19-A0D5-CCE02864949C}" type="presOf" srcId="{079879A0-E335-4C17-ABA9-90C378448379}" destId="{44C741C0-CCAC-40B1-B5C8-A43D74C2BD2B}" srcOrd="0" destOrd="0" presId="urn:microsoft.com/office/officeart/2009/3/layout/RandomtoResultProcess"/>
    <dgm:cxn modelId="{08408DEB-8124-4F6A-895A-9EC8B7999760}" srcId="{C5E55D53-3108-4F6F-B68F-BBB8AD1200EE}" destId="{B0364E5E-C2F3-414E-B1BB-83B9C9F70973}" srcOrd="4" destOrd="0" parTransId="{B68CF2C5-0557-4304-A5F1-527325A40EA8}" sibTransId="{A685028A-EA9E-424E-9FFE-78A00E8DF288}"/>
    <dgm:cxn modelId="{0A1FF0BA-8E7B-4D92-A889-2A65ED62A8EB}" srcId="{C5E55D53-3108-4F6F-B68F-BBB8AD1200EE}" destId="{CA64215F-7B34-4726-95D8-74B17C0CCCCC}" srcOrd="3" destOrd="0" parTransId="{DD2EB24C-08D7-435A-80D7-2F33AE5D9D03}" sibTransId="{BE531EAF-15C0-4965-AE63-C2906FA19A37}"/>
    <dgm:cxn modelId="{FD030D9C-BFF7-4502-A91D-E954DEDE196B}" type="presOf" srcId="{C5E55D53-3108-4F6F-B68F-BBB8AD1200EE}" destId="{267D6D00-0AC3-4CC1-9C56-1716438C12DB}" srcOrd="0" destOrd="0" presId="urn:microsoft.com/office/officeart/2009/3/layout/RandomtoResultProcess"/>
    <dgm:cxn modelId="{790C8D0C-9054-44C9-8319-13E9B5CA37DF}" type="presParOf" srcId="{267D6D00-0AC3-4CC1-9C56-1716438C12DB}" destId="{E7238685-B55B-4F48-9A71-8804630B054D}" srcOrd="0" destOrd="0" presId="urn:microsoft.com/office/officeart/2009/3/layout/RandomtoResultProcess"/>
    <dgm:cxn modelId="{FEF96528-8198-443C-BB4D-EC0FD1FB8C1B}" type="presParOf" srcId="{E7238685-B55B-4F48-9A71-8804630B054D}" destId="{44C741C0-CCAC-40B1-B5C8-A43D74C2BD2B}" srcOrd="0" destOrd="0" presId="urn:microsoft.com/office/officeart/2009/3/layout/RandomtoResultProcess"/>
    <dgm:cxn modelId="{D5770ED4-9B00-446B-967F-00A44C447FB1}" type="presParOf" srcId="{E7238685-B55B-4F48-9A71-8804630B054D}" destId="{39C67607-B493-4D61-A4B8-6BB8AA69521D}" srcOrd="1" destOrd="0" presId="urn:microsoft.com/office/officeart/2009/3/layout/RandomtoResultProcess"/>
    <dgm:cxn modelId="{47B429B5-B0E3-4C50-A6A4-163E361799DB}" type="presParOf" srcId="{E7238685-B55B-4F48-9A71-8804630B054D}" destId="{BA770F8B-01AF-4604-AC29-C007C454C3BD}" srcOrd="2" destOrd="0" presId="urn:microsoft.com/office/officeart/2009/3/layout/RandomtoResultProcess"/>
    <dgm:cxn modelId="{68FB6519-D3ED-4D04-917E-05E6AC83E36F}" type="presParOf" srcId="{E7238685-B55B-4F48-9A71-8804630B054D}" destId="{32551E2D-6DFB-4833-A505-CFDDCC2B0BFD}" srcOrd="3" destOrd="0" presId="urn:microsoft.com/office/officeart/2009/3/layout/RandomtoResultProcess"/>
    <dgm:cxn modelId="{ED9E40B6-4562-42CF-AE06-4A04F8B093F9}" type="presParOf" srcId="{E7238685-B55B-4F48-9A71-8804630B054D}" destId="{01CB357A-6225-441A-8F49-2BDFEDFF5B7F}" srcOrd="4" destOrd="0" presId="urn:microsoft.com/office/officeart/2009/3/layout/RandomtoResultProcess"/>
    <dgm:cxn modelId="{C425C675-BE55-44AD-95AF-81140C21DDB7}" type="presParOf" srcId="{E7238685-B55B-4F48-9A71-8804630B054D}" destId="{74CB8BA5-A85C-4B7C-8D77-70C7C43A88EE}" srcOrd="5" destOrd="0" presId="urn:microsoft.com/office/officeart/2009/3/layout/RandomtoResultProcess"/>
    <dgm:cxn modelId="{798C24B0-F57E-461F-B37A-1F7C679913F8}" type="presParOf" srcId="{E7238685-B55B-4F48-9A71-8804630B054D}" destId="{4B8EF4C8-796A-4854-8D0E-0786FD9F1E4E}" srcOrd="6" destOrd="0" presId="urn:microsoft.com/office/officeart/2009/3/layout/RandomtoResultProcess"/>
    <dgm:cxn modelId="{DEE2F6D5-673F-4A65-9938-5C3100768CF5}" type="presParOf" srcId="{E7238685-B55B-4F48-9A71-8804630B054D}" destId="{7C8C4482-BA7E-4E63-9499-74A6C94A1D5E}" srcOrd="7" destOrd="0" presId="urn:microsoft.com/office/officeart/2009/3/layout/RandomtoResultProcess"/>
    <dgm:cxn modelId="{3B2BB89D-E7EE-4A15-B81D-1140D57D36D9}" type="presParOf" srcId="{E7238685-B55B-4F48-9A71-8804630B054D}" destId="{CA55E803-CD6B-4C56-94EA-469B7D83824D}" srcOrd="8" destOrd="0" presId="urn:microsoft.com/office/officeart/2009/3/layout/RandomtoResultProcess"/>
    <dgm:cxn modelId="{744EAF1C-393E-4683-A255-61E001C9F11E}" type="presParOf" srcId="{E7238685-B55B-4F48-9A71-8804630B054D}" destId="{BE279322-4E74-4AB6-ABC2-4D0DA2064E99}" srcOrd="9" destOrd="0" presId="urn:microsoft.com/office/officeart/2009/3/layout/RandomtoResultProcess"/>
    <dgm:cxn modelId="{80D2C983-FDD9-46FD-9240-884033D6EDF2}" type="presParOf" srcId="{E7238685-B55B-4F48-9A71-8804630B054D}" destId="{0676DCC8-795D-472F-8C71-96E0C2C63842}" srcOrd="10" destOrd="0" presId="urn:microsoft.com/office/officeart/2009/3/layout/RandomtoResultProcess"/>
    <dgm:cxn modelId="{21849340-E851-400D-9D29-2BC275912929}" type="presParOf" srcId="{E7238685-B55B-4F48-9A71-8804630B054D}" destId="{4CAD99A4-19CB-46E7-B49C-7CE7CC04855E}" srcOrd="11" destOrd="0" presId="urn:microsoft.com/office/officeart/2009/3/layout/RandomtoResultProcess"/>
    <dgm:cxn modelId="{79A53725-6F51-4A7C-8F52-3D0F7F72E8C8}" type="presParOf" srcId="{E7238685-B55B-4F48-9A71-8804630B054D}" destId="{A8D46283-79C8-444C-BFEC-3EC60C2BCFA5}" srcOrd="12" destOrd="0" presId="urn:microsoft.com/office/officeart/2009/3/layout/RandomtoResultProcess"/>
    <dgm:cxn modelId="{4FD66C02-8571-4ABF-8AEE-BDE2D16B41B0}" type="presParOf" srcId="{E7238685-B55B-4F48-9A71-8804630B054D}" destId="{D475CF76-5414-4E72-8B5A-4F98EB81112F}" srcOrd="13" destOrd="0" presId="urn:microsoft.com/office/officeart/2009/3/layout/RandomtoResultProcess"/>
    <dgm:cxn modelId="{6788C35E-E4A3-4D6D-B222-929C61653128}" type="presParOf" srcId="{E7238685-B55B-4F48-9A71-8804630B054D}" destId="{62CC09E0-B00A-4CAE-BBFE-6F58D6B8C00A}" srcOrd="14" destOrd="0" presId="urn:microsoft.com/office/officeart/2009/3/layout/RandomtoResultProcess"/>
    <dgm:cxn modelId="{188C2BC4-F7F7-4889-98E6-B5662ACA8694}" type="presParOf" srcId="{E7238685-B55B-4F48-9A71-8804630B054D}" destId="{D054A1F1-C065-4630-8BBF-E9D036D2BDC7}" srcOrd="15" destOrd="0" presId="urn:microsoft.com/office/officeart/2009/3/layout/RandomtoResultProcess"/>
    <dgm:cxn modelId="{B7043B0E-F287-4905-B49B-A20D7FDC6F9D}" type="presParOf" srcId="{E7238685-B55B-4F48-9A71-8804630B054D}" destId="{9DCE3FA0-9115-4699-B962-984C6984E0B2}" srcOrd="16" destOrd="0" presId="urn:microsoft.com/office/officeart/2009/3/layout/RandomtoResultProcess"/>
    <dgm:cxn modelId="{2D935F44-9C4C-4705-956B-8FBFFB1A1B69}" type="presParOf" srcId="{E7238685-B55B-4F48-9A71-8804630B054D}" destId="{6CE6BA5C-330F-4845-BBE2-0B1A90E9E32E}" srcOrd="17" destOrd="0" presId="urn:microsoft.com/office/officeart/2009/3/layout/RandomtoResultProcess"/>
    <dgm:cxn modelId="{B6D7A62B-3ABC-413C-BCFB-914894D9B0AA}" type="presParOf" srcId="{E7238685-B55B-4F48-9A71-8804630B054D}" destId="{8B2BFFD5-5D2A-4745-89D6-D26874237839}" srcOrd="18" destOrd="0" presId="urn:microsoft.com/office/officeart/2009/3/layout/RandomtoResultProcess"/>
    <dgm:cxn modelId="{34D741CC-7835-4E11-AF16-7C01E6A6964F}" type="presParOf" srcId="{267D6D00-0AC3-4CC1-9C56-1716438C12DB}" destId="{2EF9EDEF-D6B6-4602-B4B6-F1F7ADBF6C56}" srcOrd="1" destOrd="0" presId="urn:microsoft.com/office/officeart/2009/3/layout/RandomtoResultProcess"/>
    <dgm:cxn modelId="{A7065A9B-6ACC-4D5A-A687-F4982528104A}" type="presParOf" srcId="{2EF9EDEF-D6B6-4602-B4B6-F1F7ADBF6C56}" destId="{7E5D5408-D41C-4F7B-B5B8-78B4F807BC5F}" srcOrd="0" destOrd="0" presId="urn:microsoft.com/office/officeart/2009/3/layout/RandomtoResultProcess"/>
    <dgm:cxn modelId="{23FD69E9-5DB4-4104-B6CC-5801693DB254}" type="presParOf" srcId="{2EF9EDEF-D6B6-4602-B4B6-F1F7ADBF6C56}" destId="{7D3AB667-4866-4C90-834F-24A89AB1C37C}" srcOrd="1" destOrd="0" presId="urn:microsoft.com/office/officeart/2009/3/layout/RandomtoResultProcess"/>
    <dgm:cxn modelId="{7D066929-AB1E-47F3-AA78-8D244D01715A}" type="presParOf" srcId="{267D6D00-0AC3-4CC1-9C56-1716438C12DB}" destId="{A6F2589A-5420-4666-A619-3616EBFAE1EC}" srcOrd="2" destOrd="0" presId="urn:microsoft.com/office/officeart/2009/3/layout/RandomtoResultProcess"/>
    <dgm:cxn modelId="{6DCDADE7-816A-42F2-8674-86F4C57619B6}" type="presParOf" srcId="{A6F2589A-5420-4666-A619-3616EBFAE1EC}" destId="{48482B7C-D719-4EE3-B8F7-B3B090F543D0}" srcOrd="0" destOrd="0" presId="urn:microsoft.com/office/officeart/2009/3/layout/RandomtoResultProcess"/>
    <dgm:cxn modelId="{43C4EAD1-E2BE-4CFF-8E36-492E965BDC7F}" type="presParOf" srcId="{A6F2589A-5420-4666-A619-3616EBFAE1EC}" destId="{243E2EC9-CBCD-4BA8-A5FC-5DB7378D5698}" srcOrd="1" destOrd="0" presId="urn:microsoft.com/office/officeart/2009/3/layout/RandomtoResultProcess"/>
    <dgm:cxn modelId="{7044D76D-6D38-4691-8FB4-46139C0EA7B2}" type="presParOf" srcId="{267D6D00-0AC3-4CC1-9C56-1716438C12DB}" destId="{74295A8E-348B-4FC2-BB1F-34C911950A36}" srcOrd="3" destOrd="0" presId="urn:microsoft.com/office/officeart/2009/3/layout/RandomtoResultProcess"/>
    <dgm:cxn modelId="{498DB897-E57C-42DD-AE13-2DFFB8FE5357}" type="presParOf" srcId="{74295A8E-348B-4FC2-BB1F-34C911950A36}" destId="{5DD55735-AAF5-4DC1-9936-A14F5722040D}" srcOrd="0" destOrd="0" presId="urn:microsoft.com/office/officeart/2009/3/layout/RandomtoResultProcess"/>
    <dgm:cxn modelId="{227EBBC0-3D0F-4FB3-9B36-82FF9F417399}" type="presParOf" srcId="{74295A8E-348B-4FC2-BB1F-34C911950A36}" destId="{15B2508C-0BAF-4AB2-A99E-BBC158668D0B}" srcOrd="1" destOrd="0" presId="urn:microsoft.com/office/officeart/2009/3/layout/RandomtoResultProcess"/>
    <dgm:cxn modelId="{88E8D768-39DC-4E1E-9C8A-DDAF302EA364}" type="presParOf" srcId="{267D6D00-0AC3-4CC1-9C56-1716438C12DB}" destId="{2FE03C12-9699-4998-8B87-1D5C97283168}" srcOrd="4" destOrd="0" presId="urn:microsoft.com/office/officeart/2009/3/layout/RandomtoResultProcess"/>
    <dgm:cxn modelId="{29A9659D-7D7A-4DA7-9D71-C36D3CB29391}" type="presParOf" srcId="{2FE03C12-9699-4998-8B87-1D5C97283168}" destId="{06409D2D-2B95-4287-9C58-F7FA91402F70}" srcOrd="0" destOrd="0" presId="urn:microsoft.com/office/officeart/2009/3/layout/RandomtoResultProcess"/>
    <dgm:cxn modelId="{A0B7B6C6-C63F-479D-A140-87F522DC615A}" type="presParOf" srcId="{2FE03C12-9699-4998-8B87-1D5C97283168}" destId="{3781F1EB-EA76-43F2-9B5F-5F3BE21B4981}" srcOrd="1" destOrd="0" presId="urn:microsoft.com/office/officeart/2009/3/layout/RandomtoResultProcess"/>
    <dgm:cxn modelId="{3FF6C6F4-F9BA-4E84-B52E-760A998658A9}" type="presParOf" srcId="{267D6D00-0AC3-4CC1-9C56-1716438C12DB}" destId="{C62ADAEA-13EF-45C1-B9FB-C29E9F7C5CDA}" srcOrd="5" destOrd="0" presId="urn:microsoft.com/office/officeart/2009/3/layout/RandomtoResultProcess"/>
    <dgm:cxn modelId="{037636CC-4689-447A-ABF4-22D0FE0E8686}" type="presParOf" srcId="{C62ADAEA-13EF-45C1-B9FB-C29E9F7C5CDA}" destId="{96189476-8101-4926-B05E-60D510B93903}" srcOrd="0" destOrd="0" presId="urn:microsoft.com/office/officeart/2009/3/layout/RandomtoResultProcess"/>
    <dgm:cxn modelId="{87F5BD61-27ED-4BDB-9722-C11569C803A7}" type="presParOf" srcId="{C62ADAEA-13EF-45C1-B9FB-C29E9F7C5CDA}" destId="{B47F7815-E494-4024-8A97-D554626D9ED5}" srcOrd="1" destOrd="0" presId="urn:microsoft.com/office/officeart/2009/3/layout/RandomtoResultProcess"/>
    <dgm:cxn modelId="{61970739-5AEE-41A0-86F4-E90AD39FA0CD}" type="presParOf" srcId="{267D6D00-0AC3-4CC1-9C56-1716438C12DB}" destId="{ACC55CD2-CB0F-42BD-AFF7-348315E0C106}" srcOrd="6" destOrd="0" presId="urn:microsoft.com/office/officeart/2009/3/layout/RandomtoResultProcess"/>
    <dgm:cxn modelId="{4A56099A-94A5-423E-834B-9BBB210E7A40}" type="presParOf" srcId="{ACC55CD2-CB0F-42BD-AFF7-348315E0C106}" destId="{CD38B1C8-2859-43B9-BA08-A5B539F26841}" srcOrd="0" destOrd="0" presId="urn:microsoft.com/office/officeart/2009/3/layout/RandomtoResultProcess"/>
    <dgm:cxn modelId="{10163D96-9C5A-4B4D-BE51-C3912D1B0474}" type="presParOf" srcId="{ACC55CD2-CB0F-42BD-AFF7-348315E0C106}" destId="{C1BB8B5F-1B92-4C63-B048-A4FA95A19494}" srcOrd="1" destOrd="0" presId="urn:microsoft.com/office/officeart/2009/3/layout/RandomtoResultProcess"/>
    <dgm:cxn modelId="{6A068D27-93B4-447B-B47F-4684EB9A201E}" type="presParOf" srcId="{267D6D00-0AC3-4CC1-9C56-1716438C12DB}" destId="{BDB1E989-7F41-4B52-A0E4-BA9CE872D031}" srcOrd="7" destOrd="0" presId="urn:microsoft.com/office/officeart/2009/3/layout/RandomtoResultProcess"/>
    <dgm:cxn modelId="{3335ABB3-A3AD-4BBE-B483-36DB1C37CF2E}" type="presParOf" srcId="{BDB1E989-7F41-4B52-A0E4-BA9CE872D031}" destId="{94413955-7AB4-4319-853D-A4653A248ECA}" srcOrd="0" destOrd="0" presId="urn:microsoft.com/office/officeart/2009/3/layout/RandomtoResultProcess"/>
    <dgm:cxn modelId="{C9EA0DD1-B046-4986-B6E7-EE5B1B2BE018}" type="presParOf" srcId="{BDB1E989-7F41-4B52-A0E4-BA9CE872D031}" destId="{2EFD6CEA-1533-4BFA-92BA-EC1055A18DD5}" srcOrd="1" destOrd="0" presId="urn:microsoft.com/office/officeart/2009/3/layout/RandomtoResultProcess"/>
    <dgm:cxn modelId="{7134E355-1E4C-43C1-9F80-CF44277154CA}" type="presParOf" srcId="{267D6D00-0AC3-4CC1-9C56-1716438C12DB}" destId="{570F0DBB-73F2-44EA-B153-F8A845177E3C}" srcOrd="8" destOrd="0" presId="urn:microsoft.com/office/officeart/2009/3/layout/RandomtoResultProcess"/>
    <dgm:cxn modelId="{391A537B-3A74-4593-BE1F-5971FB48B3FE}" type="presParOf" srcId="{570F0DBB-73F2-44EA-B153-F8A845177E3C}" destId="{6FF7C398-AFC0-43F2-AE83-A8FEC930A4E6}" srcOrd="0" destOrd="0" presId="urn:microsoft.com/office/officeart/2009/3/layout/RandomtoResultProcess"/>
    <dgm:cxn modelId="{28E0447A-8C70-453B-BF87-C49084F6D05E}" type="presParOf" srcId="{570F0DBB-73F2-44EA-B153-F8A845177E3C}" destId="{EDFCE2FD-1D4D-4F37-80D3-D11C389CDC56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5E55D53-3108-4F6F-B68F-BBB8AD1200EE}" type="doc">
      <dgm:prSet loTypeId="urn:microsoft.com/office/officeart/2009/3/layout/RandomtoResultProcess" loCatId="process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D2AA0082-4E62-4D75-804C-DA8A4BC16A0E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17 de nov 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Techos 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SUAPOA</a:t>
          </a:r>
        </a:p>
      </dgm:t>
    </dgm:pt>
    <dgm:pt modelId="{BE32DC1B-A3A9-48E1-9E08-5A5D531F7ECB}" type="parTrans" cxnId="{02BFA842-64D4-4E5F-94F1-DFF3E6B009B9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5F25C40D-CA60-4880-8E15-A56FF1CA72C6}" type="sibTrans" cxnId="{02BFA842-64D4-4E5F-94F1-DFF3E6B009B9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B0364E5E-C2F3-414E-B1BB-83B9C9F70973}">
      <dgm:prSet phldrT="[Texto]" custT="1"/>
      <dgm:spPr>
        <a:solidFill>
          <a:srgbClr val="B7DD79"/>
        </a:solidFill>
      </dgm:spPr>
      <dgm:t>
        <a:bodyPr/>
        <a:lstStyle/>
        <a:p>
          <a:pPr>
            <a:lnSpc>
              <a:spcPct val="100000"/>
            </a:lnSpc>
          </a:pPr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20 nov fecha límite Validaciones de POA 2021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B68CF2C5-0557-4304-A5F1-527325A40EA8}" type="parTrans" cxnId="{08408DEB-8124-4F6A-895A-9EC8B7999760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A685028A-EA9E-424E-9FFE-78A00E8DF288}" type="sibTrans" cxnId="{08408DEB-8124-4F6A-895A-9EC8B7999760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4FBF4CF1-FB59-41E9-ACCC-209418F84918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07 nov</a:t>
          </a:r>
        </a:p>
      </dgm:t>
    </dgm:pt>
    <dgm:pt modelId="{82276D0F-05EB-4FAB-813B-6B42F2120037}" type="parTrans" cxnId="{6103A4F9-5A4B-44BC-AC10-F33185164258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5EA0FE34-5C20-4F7C-869C-2E576119F07C}" type="sibTrans" cxnId="{6103A4F9-5A4B-44BC-AC10-F33185164258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079879A0-E335-4C17-ABA9-90C378448379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Publicación de Lineamientos 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www.planeación.unach.mx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F8DD348-0FB8-43E4-951A-A9389C87E8A6}" type="sibTrans" cxnId="{342964EE-D47A-438F-9CD0-AE3188890A41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777B0DE7-DFB8-47C4-92CE-51D808F0403F}" type="parTrans" cxnId="{342964EE-D47A-438F-9CD0-AE3188890A41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CA64215F-7B34-4726-95D8-74B17C0CCCCC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16 al 19 de nov 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Asesorías a Dependencias Universitarias</a:t>
          </a:r>
        </a:p>
      </dgm:t>
    </dgm:pt>
    <dgm:pt modelId="{DD2EB24C-08D7-435A-80D7-2F33AE5D9D03}" type="parTrans" cxnId="{0A1FF0BA-8E7B-4D92-A889-2A65ED62A8EB}">
      <dgm:prSet/>
      <dgm:spPr/>
      <dgm:t>
        <a:bodyPr/>
        <a:lstStyle/>
        <a:p>
          <a:endParaRPr lang="es-MX" sz="1200">
            <a:latin typeface="Arial Narrow" panose="020B0606020202030204" pitchFamily="34" charset="0"/>
          </a:endParaRPr>
        </a:p>
      </dgm:t>
    </dgm:pt>
    <dgm:pt modelId="{BE531EAF-15C0-4965-AE63-C2906FA19A37}" type="sibTrans" cxnId="{0A1FF0BA-8E7B-4D92-A889-2A65ED62A8EB}">
      <dgm:prSet/>
      <dgm:spPr/>
      <dgm:t>
        <a:bodyPr/>
        <a:lstStyle/>
        <a:p>
          <a:endParaRPr lang="es-MX" sz="1200">
            <a:latin typeface="Arial Narrow" panose="020B0606020202030204" pitchFamily="34" charset="0"/>
          </a:endParaRPr>
        </a:p>
      </dgm:t>
    </dgm:pt>
    <dgm:pt modelId="{E8A881CC-C1D0-4983-B69F-A97D3E7D18D0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16 nov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Entrega de pagos de nivelación CGUV</a:t>
          </a:r>
        </a:p>
      </dgm:t>
    </dgm:pt>
    <dgm:pt modelId="{8ED67A0D-B671-4165-9C94-E68D95279F66}" type="parTrans" cxnId="{FE4B1CA8-CD68-4ED5-86B8-528F59C272E8}">
      <dgm:prSet/>
      <dgm:spPr/>
      <dgm:t>
        <a:bodyPr/>
        <a:lstStyle/>
        <a:p>
          <a:endParaRPr lang="es-MX" sz="1200"/>
        </a:p>
      </dgm:t>
    </dgm:pt>
    <dgm:pt modelId="{8BCB146C-CD45-4B7D-A634-DB7506BDE123}" type="sibTrans" cxnId="{FE4B1CA8-CD68-4ED5-86B8-528F59C272E8}">
      <dgm:prSet/>
      <dgm:spPr/>
      <dgm:t>
        <a:bodyPr/>
        <a:lstStyle/>
        <a:p>
          <a:endParaRPr lang="es-MX" sz="1200"/>
        </a:p>
      </dgm:t>
    </dgm:pt>
    <dgm:pt modelId="{267D6D00-0AC3-4CC1-9C56-1716438C12DB}" type="pres">
      <dgm:prSet presAssocID="{C5E55D53-3108-4F6F-B68F-BBB8AD1200EE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E7238685-B55B-4F48-9A71-8804630B054D}" type="pres">
      <dgm:prSet presAssocID="{079879A0-E335-4C17-ABA9-90C378448379}" presName="chaos" presStyleCnt="0"/>
      <dgm:spPr/>
      <dgm:t>
        <a:bodyPr/>
        <a:lstStyle/>
        <a:p>
          <a:endParaRPr lang="es-MX"/>
        </a:p>
      </dgm:t>
    </dgm:pt>
    <dgm:pt modelId="{44C741C0-CCAC-40B1-B5C8-A43D74C2BD2B}" type="pres">
      <dgm:prSet presAssocID="{079879A0-E335-4C17-ABA9-90C378448379}" presName="parTx1" presStyleLbl="revTx" presStyleIdx="0" presStyleCnt="5" custScaleX="211951" custScaleY="192811" custLinFactNeighborX="355" custLinFactNeighborY="39507"/>
      <dgm:spPr/>
      <dgm:t>
        <a:bodyPr/>
        <a:lstStyle/>
        <a:p>
          <a:endParaRPr lang="es-ES"/>
        </a:p>
      </dgm:t>
    </dgm:pt>
    <dgm:pt modelId="{39C67607-B493-4D61-A4B8-6BB8AA69521D}" type="pres">
      <dgm:prSet presAssocID="{079879A0-E335-4C17-ABA9-90C378448379}" presName="c1" presStyleLbl="node1" presStyleIdx="0" presStyleCnt="19" custLinFactX="-2956" custLinFactNeighborX="-100000" custLinFactNeighborY="-82365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BA770F8B-01AF-4604-AC29-C007C454C3BD}" type="pres">
      <dgm:prSet presAssocID="{079879A0-E335-4C17-ABA9-90C378448379}" presName="c2" presStyleLbl="node1" presStyleIdx="1" presStyleCnt="19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32551E2D-6DFB-4833-A505-CFDDCC2B0BFD}" type="pres">
      <dgm:prSet presAssocID="{079879A0-E335-4C17-ABA9-90C378448379}" presName="c3" presStyleLbl="node1" presStyleIdx="2" presStyleCnt="19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01CB357A-6225-441A-8F49-2BDFEDFF5B7F}" type="pres">
      <dgm:prSet presAssocID="{079879A0-E335-4C17-ABA9-90C378448379}" presName="c4" presStyleLbl="node1" presStyleIdx="3" presStyleCnt="19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74CB8BA5-A85C-4B7C-8D77-70C7C43A88EE}" type="pres">
      <dgm:prSet presAssocID="{079879A0-E335-4C17-ABA9-90C378448379}" presName="c5" presStyleLbl="node1" presStyleIdx="4" presStyleCnt="19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4B8EF4C8-796A-4854-8D0E-0786FD9F1E4E}" type="pres">
      <dgm:prSet presAssocID="{079879A0-E335-4C17-ABA9-90C378448379}" presName="c6" presStyleLbl="node1" presStyleIdx="5" presStyleCnt="19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7C8C4482-BA7E-4E63-9499-74A6C94A1D5E}" type="pres">
      <dgm:prSet presAssocID="{079879A0-E335-4C17-ABA9-90C378448379}" presName="c7" presStyleLbl="node1" presStyleIdx="6" presStyleCnt="19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CA55E803-CD6B-4C56-94EA-469B7D83824D}" type="pres">
      <dgm:prSet presAssocID="{079879A0-E335-4C17-ABA9-90C378448379}" presName="c8" presStyleLbl="node1" presStyleIdx="7" presStyleCnt="19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BE279322-4E74-4AB6-ABC2-4D0DA2064E99}" type="pres">
      <dgm:prSet presAssocID="{079879A0-E335-4C17-ABA9-90C378448379}" presName="c9" presStyleLbl="node1" presStyleIdx="8" presStyleCnt="19" custLinFactY="-100000" custLinFactNeighborX="27727" custLinFactNeighborY="-103333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0676DCC8-795D-472F-8C71-96E0C2C63842}" type="pres">
      <dgm:prSet presAssocID="{079879A0-E335-4C17-ABA9-90C378448379}" presName="c10" presStyleLbl="node1" presStyleIdx="9" presStyleCnt="19" custLinFactNeighborY="-19710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4CAD99A4-19CB-46E7-B49C-7CE7CC04855E}" type="pres">
      <dgm:prSet presAssocID="{079879A0-E335-4C17-ABA9-90C378448379}" presName="c11" presStyleLbl="node1" presStyleIdx="10" presStyleCnt="19" custLinFactX="-38332" custLinFactY="205946" custLinFactNeighborX="-100000" custLinFactNeighborY="300000"/>
      <dgm:spPr>
        <a:gradFill rotWithShape="0">
          <a:gsLst>
            <a:gs pos="0">
              <a:srgbClr val="B3AB4A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endParaRPr lang="es-MX"/>
        </a:p>
      </dgm:t>
    </dgm:pt>
    <dgm:pt modelId="{A8D46283-79C8-444C-BFEC-3EC60C2BCFA5}" type="pres">
      <dgm:prSet presAssocID="{079879A0-E335-4C17-ABA9-90C378448379}" presName="c12" presStyleLbl="node1" presStyleIdx="11" presStyleCnt="19" custLinFactY="100000" custLinFactNeighborX="43467" custLinFactNeighborY="191819"/>
      <dgm:spPr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D475CF76-5414-4E72-8B5A-4F98EB81112F}" type="pres">
      <dgm:prSet presAssocID="{079879A0-E335-4C17-ABA9-90C378448379}" presName="c13" presStyleLbl="node1" presStyleIdx="12" presStyleCnt="19" custLinFactY="33961" custLinFactNeighborX="4435" custLinFactNeighborY="100000"/>
      <dgm:spPr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62CC09E0-B00A-4CAE-BBFE-6F58D6B8C00A}" type="pres">
      <dgm:prSet presAssocID="{079879A0-E335-4C17-ABA9-90C378448379}" presName="c14" presStyleLbl="node1" presStyleIdx="13" presStyleCnt="19" custLinFactY="100000" custLinFactNeighborY="114962"/>
      <dgm:spPr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D054A1F1-C065-4630-8BBF-E9D036D2BDC7}" type="pres">
      <dgm:prSet presAssocID="{079879A0-E335-4C17-ABA9-90C378448379}" presName="c15" presStyleLbl="node1" presStyleIdx="14" presStyleCnt="19" custLinFactY="100000" custLinFactNeighborX="19351" custLinFactNeighborY="114200"/>
      <dgm:spPr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9DCE3FA0-9115-4699-B962-984C6984E0B2}" type="pres">
      <dgm:prSet presAssocID="{079879A0-E335-4C17-ABA9-90C378448379}" presName="c16" presStyleLbl="node1" presStyleIdx="15" presStyleCnt="19" custLinFactY="36794" custLinFactNeighborY="100000"/>
      <dgm:spPr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6CE6BA5C-330F-4845-BBE2-0B1A90E9E32E}" type="pres">
      <dgm:prSet presAssocID="{079879A0-E335-4C17-ABA9-90C378448379}" presName="c17" presStyleLbl="node1" presStyleIdx="16" presStyleCnt="19" custLinFactY="28142" custLinFactNeighborY="100000"/>
      <dgm:spPr>
        <a:gradFill rotWithShape="0">
          <a:gsLst>
            <a:gs pos="0">
              <a:srgbClr val="B3AB4A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endParaRPr lang="es-MX"/>
        </a:p>
      </dgm:t>
    </dgm:pt>
    <dgm:pt modelId="{8B2BFFD5-5D2A-4745-89D6-D26874237839}" type="pres">
      <dgm:prSet presAssocID="{079879A0-E335-4C17-ABA9-90C378448379}" presName="c18" presStyleLbl="node1" presStyleIdx="17" presStyleCnt="19" custLinFactY="100000" custLinFactNeighborX="18596" custLinFactNeighborY="154569"/>
      <dgm:spPr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2EF9EDEF-D6B6-4602-B4B6-F1F7ADBF6C56}" type="pres">
      <dgm:prSet presAssocID="{5F8DD348-0FB8-43E4-951A-A9389C87E8A6}" presName="chevronComposite1" presStyleCnt="0"/>
      <dgm:spPr/>
      <dgm:t>
        <a:bodyPr/>
        <a:lstStyle/>
        <a:p>
          <a:endParaRPr lang="es-MX"/>
        </a:p>
      </dgm:t>
    </dgm:pt>
    <dgm:pt modelId="{7E5D5408-D41C-4F7B-B5B8-78B4F807BC5F}" type="pres">
      <dgm:prSet presAssocID="{5F8DD348-0FB8-43E4-951A-A9389C87E8A6}" presName="chevron1" presStyleLbl="sibTrans2D1" presStyleIdx="0" presStyleCnt="5" custLinFactNeighborX="30433" custLinFactNeighborY="-1993"/>
      <dgm:spPr/>
      <dgm:t>
        <a:bodyPr/>
        <a:lstStyle/>
        <a:p>
          <a:endParaRPr lang="es-MX"/>
        </a:p>
      </dgm:t>
    </dgm:pt>
    <dgm:pt modelId="{7D3AB667-4866-4C90-834F-24A89AB1C37C}" type="pres">
      <dgm:prSet presAssocID="{5F8DD348-0FB8-43E4-951A-A9389C87E8A6}" presName="spChevron1" presStyleCnt="0"/>
      <dgm:spPr/>
      <dgm:t>
        <a:bodyPr/>
        <a:lstStyle/>
        <a:p>
          <a:endParaRPr lang="es-MX"/>
        </a:p>
      </dgm:t>
    </dgm:pt>
    <dgm:pt modelId="{A6F2589A-5420-4666-A619-3616EBFAE1EC}" type="pres">
      <dgm:prSet presAssocID="{4FBF4CF1-FB59-41E9-ACCC-209418F84918}" presName="middle" presStyleCnt="0"/>
      <dgm:spPr/>
      <dgm:t>
        <a:bodyPr/>
        <a:lstStyle/>
        <a:p>
          <a:endParaRPr lang="es-MX"/>
        </a:p>
      </dgm:t>
    </dgm:pt>
    <dgm:pt modelId="{48482B7C-D719-4EE3-B8F7-B3B090F543D0}" type="pres">
      <dgm:prSet presAssocID="{4FBF4CF1-FB59-41E9-ACCC-209418F84918}" presName="parTxMid" presStyleLbl="revTx" presStyleIdx="1" presStyleCnt="5" custLinFactNeighborX="-10455"/>
      <dgm:spPr/>
      <dgm:t>
        <a:bodyPr/>
        <a:lstStyle/>
        <a:p>
          <a:endParaRPr lang="es-ES"/>
        </a:p>
      </dgm:t>
    </dgm:pt>
    <dgm:pt modelId="{243E2EC9-CBCD-4BA8-A5FC-5DB7378D5698}" type="pres">
      <dgm:prSet presAssocID="{4FBF4CF1-FB59-41E9-ACCC-209418F84918}" presName="spMid" presStyleCnt="0"/>
      <dgm:spPr/>
      <dgm:t>
        <a:bodyPr/>
        <a:lstStyle/>
        <a:p>
          <a:endParaRPr lang="es-MX"/>
        </a:p>
      </dgm:t>
    </dgm:pt>
    <dgm:pt modelId="{74295A8E-348B-4FC2-BB1F-34C911950A36}" type="pres">
      <dgm:prSet presAssocID="{5EA0FE34-5C20-4F7C-869C-2E576119F07C}" presName="chevronComposite1" presStyleCnt="0"/>
      <dgm:spPr/>
      <dgm:t>
        <a:bodyPr/>
        <a:lstStyle/>
        <a:p>
          <a:endParaRPr lang="es-MX"/>
        </a:p>
      </dgm:t>
    </dgm:pt>
    <dgm:pt modelId="{5DD55735-AAF5-4DC1-9936-A14F5722040D}" type="pres">
      <dgm:prSet presAssocID="{5EA0FE34-5C20-4F7C-869C-2E576119F07C}" presName="chevron1" presStyleLbl="sibTrans2D1" presStyleIdx="1" presStyleCnt="5" custLinFactNeighborX="-89321" custLinFactNeighborY="-2989"/>
      <dgm:spPr/>
      <dgm:t>
        <a:bodyPr/>
        <a:lstStyle/>
        <a:p>
          <a:endParaRPr lang="es-MX"/>
        </a:p>
      </dgm:t>
    </dgm:pt>
    <dgm:pt modelId="{15B2508C-0BAF-4AB2-A99E-BBC158668D0B}" type="pres">
      <dgm:prSet presAssocID="{5EA0FE34-5C20-4F7C-869C-2E576119F07C}" presName="spChevron1" presStyleCnt="0"/>
      <dgm:spPr/>
      <dgm:t>
        <a:bodyPr/>
        <a:lstStyle/>
        <a:p>
          <a:endParaRPr lang="es-MX"/>
        </a:p>
      </dgm:t>
    </dgm:pt>
    <dgm:pt modelId="{A7320D9E-0125-4F09-8E07-AF0C7244024F}" type="pres">
      <dgm:prSet presAssocID="{E8A881CC-C1D0-4983-B69F-A97D3E7D18D0}" presName="middle" presStyleCnt="0"/>
      <dgm:spPr/>
    </dgm:pt>
    <dgm:pt modelId="{2D355120-E35B-4E5A-A177-B954AD04ED77}" type="pres">
      <dgm:prSet presAssocID="{E8A881CC-C1D0-4983-B69F-A97D3E7D18D0}" presName="parTxMid" presStyleLbl="revTx" presStyleIdx="2" presStyleCnt="5" custScaleX="122961" custLinFactNeighborX="-10455"/>
      <dgm:spPr/>
      <dgm:t>
        <a:bodyPr/>
        <a:lstStyle/>
        <a:p>
          <a:endParaRPr lang="es-MX"/>
        </a:p>
      </dgm:t>
    </dgm:pt>
    <dgm:pt modelId="{76F1CC89-C557-45CA-9995-BE92593D1374}" type="pres">
      <dgm:prSet presAssocID="{E8A881CC-C1D0-4983-B69F-A97D3E7D18D0}" presName="spMid" presStyleCnt="0"/>
      <dgm:spPr/>
    </dgm:pt>
    <dgm:pt modelId="{DB777B27-F11E-4CE8-86F8-33E79A0D8225}" type="pres">
      <dgm:prSet presAssocID="{8BCB146C-CD45-4B7D-A634-DB7506BDE123}" presName="chevronComposite1" presStyleCnt="0"/>
      <dgm:spPr/>
    </dgm:pt>
    <dgm:pt modelId="{C9C08C13-2A84-4AD8-90E7-B7E28A56B1D9}" type="pres">
      <dgm:prSet presAssocID="{8BCB146C-CD45-4B7D-A634-DB7506BDE123}" presName="chevron1" presStyleLbl="sibTrans2D1" presStyleIdx="2" presStyleCnt="5"/>
      <dgm:spPr/>
    </dgm:pt>
    <dgm:pt modelId="{2EC48A1C-CF3B-4443-B310-08EA378EB22C}" type="pres">
      <dgm:prSet presAssocID="{8BCB146C-CD45-4B7D-A634-DB7506BDE123}" presName="spChevron1" presStyleCnt="0"/>
      <dgm:spPr/>
    </dgm:pt>
    <dgm:pt modelId="{D2F5AD2E-8BDF-4DC0-B978-A6F0BA04319F}" type="pres">
      <dgm:prSet presAssocID="{D2AA0082-4E62-4D75-804C-DA8A4BC16A0E}" presName="middle" presStyleCnt="0"/>
      <dgm:spPr/>
      <dgm:t>
        <a:bodyPr/>
        <a:lstStyle/>
        <a:p>
          <a:endParaRPr lang="es-MX"/>
        </a:p>
      </dgm:t>
    </dgm:pt>
    <dgm:pt modelId="{2E1F137A-C444-4810-9A1C-EF426182A98D}" type="pres">
      <dgm:prSet presAssocID="{D2AA0082-4E62-4D75-804C-DA8A4BC16A0E}" presName="parTxMid" presStyleLbl="revTx" presStyleIdx="3" presStyleCnt="5" custScaleX="150714" custLinFactNeighborX="-48769"/>
      <dgm:spPr/>
      <dgm:t>
        <a:bodyPr/>
        <a:lstStyle/>
        <a:p>
          <a:endParaRPr lang="es-ES"/>
        </a:p>
      </dgm:t>
    </dgm:pt>
    <dgm:pt modelId="{9F13F329-C0AA-4A30-926A-CED8AF561E62}" type="pres">
      <dgm:prSet presAssocID="{D2AA0082-4E62-4D75-804C-DA8A4BC16A0E}" presName="spMid" presStyleCnt="0"/>
      <dgm:spPr/>
      <dgm:t>
        <a:bodyPr/>
        <a:lstStyle/>
        <a:p>
          <a:endParaRPr lang="es-MX"/>
        </a:p>
      </dgm:t>
    </dgm:pt>
    <dgm:pt modelId="{F3B02E47-AB23-46A4-A805-8BE74368F0F0}" type="pres">
      <dgm:prSet presAssocID="{5F25C40D-CA60-4880-8E15-A56FF1CA72C6}" presName="chevronComposite1" presStyleCnt="0"/>
      <dgm:spPr/>
      <dgm:t>
        <a:bodyPr/>
        <a:lstStyle/>
        <a:p>
          <a:endParaRPr lang="es-MX"/>
        </a:p>
      </dgm:t>
    </dgm:pt>
    <dgm:pt modelId="{02302C07-DDBF-4214-937F-800DA22C71C7}" type="pres">
      <dgm:prSet presAssocID="{5F25C40D-CA60-4880-8E15-A56FF1CA72C6}" presName="chevron1" presStyleLbl="sibTrans2D1" presStyleIdx="3" presStyleCnt="5" custLinFactX="-100000" custLinFactNeighborX="-112928"/>
      <dgm:spPr/>
      <dgm:t>
        <a:bodyPr/>
        <a:lstStyle/>
        <a:p>
          <a:endParaRPr lang="es-MX"/>
        </a:p>
      </dgm:t>
    </dgm:pt>
    <dgm:pt modelId="{FB63A64D-033F-43B0-9402-5263E7D9ABDE}" type="pres">
      <dgm:prSet presAssocID="{5F25C40D-CA60-4880-8E15-A56FF1CA72C6}" presName="spChevron1" presStyleCnt="0"/>
      <dgm:spPr/>
      <dgm:t>
        <a:bodyPr/>
        <a:lstStyle/>
        <a:p>
          <a:endParaRPr lang="es-MX"/>
        </a:p>
      </dgm:t>
    </dgm:pt>
    <dgm:pt modelId="{ACC55CD2-CB0F-42BD-AFF7-348315E0C106}" type="pres">
      <dgm:prSet presAssocID="{CA64215F-7B34-4726-95D8-74B17C0CCCCC}" presName="middle" presStyleCnt="0"/>
      <dgm:spPr/>
    </dgm:pt>
    <dgm:pt modelId="{CD38B1C8-2859-43B9-BA08-A5B539F26841}" type="pres">
      <dgm:prSet presAssocID="{CA64215F-7B34-4726-95D8-74B17C0CCCCC}" presName="parTxMid" presStyleLbl="revTx" presStyleIdx="4" presStyleCnt="5" custScaleX="122450" custLinFactNeighborX="-75966"/>
      <dgm:spPr/>
      <dgm:t>
        <a:bodyPr/>
        <a:lstStyle/>
        <a:p>
          <a:endParaRPr lang="es-MX"/>
        </a:p>
      </dgm:t>
    </dgm:pt>
    <dgm:pt modelId="{C1BB8B5F-1B92-4C63-B048-A4FA95A19494}" type="pres">
      <dgm:prSet presAssocID="{CA64215F-7B34-4726-95D8-74B17C0CCCCC}" presName="spMid" presStyleCnt="0"/>
      <dgm:spPr/>
    </dgm:pt>
    <dgm:pt modelId="{BDB1E989-7F41-4B52-A0E4-BA9CE872D031}" type="pres">
      <dgm:prSet presAssocID="{BE531EAF-15C0-4965-AE63-C2906FA19A37}" presName="chevronComposite1" presStyleCnt="0"/>
      <dgm:spPr/>
    </dgm:pt>
    <dgm:pt modelId="{94413955-7AB4-4319-853D-A4653A248ECA}" type="pres">
      <dgm:prSet presAssocID="{BE531EAF-15C0-4965-AE63-C2906FA19A37}" presName="chevron1" presStyleLbl="sibTrans2D1" presStyleIdx="4" presStyleCnt="5" custLinFactX="-100000" custLinFactNeighborX="-119419"/>
      <dgm:spPr/>
    </dgm:pt>
    <dgm:pt modelId="{2EFD6CEA-1533-4BFA-92BA-EC1055A18DD5}" type="pres">
      <dgm:prSet presAssocID="{BE531EAF-15C0-4965-AE63-C2906FA19A37}" presName="spChevron1" presStyleCnt="0"/>
      <dgm:spPr/>
    </dgm:pt>
    <dgm:pt modelId="{570F0DBB-73F2-44EA-B153-F8A845177E3C}" type="pres">
      <dgm:prSet presAssocID="{B0364E5E-C2F3-414E-B1BB-83B9C9F70973}" presName="last" presStyleCnt="0"/>
      <dgm:spPr/>
      <dgm:t>
        <a:bodyPr/>
        <a:lstStyle/>
        <a:p>
          <a:endParaRPr lang="es-MX"/>
        </a:p>
      </dgm:t>
    </dgm:pt>
    <dgm:pt modelId="{6FF7C398-AFC0-43F2-AE83-A8FEC930A4E6}" type="pres">
      <dgm:prSet presAssocID="{B0364E5E-C2F3-414E-B1BB-83B9C9F70973}" presName="circleTx" presStyleLbl="node1" presStyleIdx="18" presStyleCnt="19" custScaleX="161532" custScaleY="148838" custLinFactNeighborX="-82334" custLinFactNeighborY="-5504"/>
      <dgm:spPr/>
      <dgm:t>
        <a:bodyPr/>
        <a:lstStyle/>
        <a:p>
          <a:endParaRPr lang="es-ES"/>
        </a:p>
      </dgm:t>
    </dgm:pt>
    <dgm:pt modelId="{EDFCE2FD-1D4D-4F37-80D3-D11C389CDC56}" type="pres">
      <dgm:prSet presAssocID="{B0364E5E-C2F3-414E-B1BB-83B9C9F70973}" presName="spN" presStyleCnt="0"/>
      <dgm:spPr/>
      <dgm:t>
        <a:bodyPr/>
        <a:lstStyle/>
        <a:p>
          <a:endParaRPr lang="es-MX"/>
        </a:p>
      </dgm:t>
    </dgm:pt>
  </dgm:ptLst>
  <dgm:cxnLst>
    <dgm:cxn modelId="{5A6E7021-42A0-42C6-B9D2-5287D6001B12}" type="presOf" srcId="{079879A0-E335-4C17-ABA9-90C378448379}" destId="{44C741C0-CCAC-40B1-B5C8-A43D74C2BD2B}" srcOrd="0" destOrd="0" presId="urn:microsoft.com/office/officeart/2009/3/layout/RandomtoResultProcess"/>
    <dgm:cxn modelId="{5E402FEC-E2C4-41CA-A580-F41C05C5D60F}" type="presOf" srcId="{CA64215F-7B34-4726-95D8-74B17C0CCCCC}" destId="{CD38B1C8-2859-43B9-BA08-A5B539F26841}" srcOrd="0" destOrd="0" presId="urn:microsoft.com/office/officeart/2009/3/layout/RandomtoResultProcess"/>
    <dgm:cxn modelId="{6103A4F9-5A4B-44BC-AC10-F33185164258}" srcId="{C5E55D53-3108-4F6F-B68F-BBB8AD1200EE}" destId="{4FBF4CF1-FB59-41E9-ACCC-209418F84918}" srcOrd="1" destOrd="0" parTransId="{82276D0F-05EB-4FAB-813B-6B42F2120037}" sibTransId="{5EA0FE34-5C20-4F7C-869C-2E576119F07C}"/>
    <dgm:cxn modelId="{37ABE5BC-D359-47FA-BED0-13C07FEC6BE9}" type="presOf" srcId="{E8A881CC-C1D0-4983-B69F-A97D3E7D18D0}" destId="{2D355120-E35B-4E5A-A177-B954AD04ED77}" srcOrd="0" destOrd="0" presId="urn:microsoft.com/office/officeart/2009/3/layout/RandomtoResultProcess"/>
    <dgm:cxn modelId="{342964EE-D47A-438F-9CD0-AE3188890A41}" srcId="{C5E55D53-3108-4F6F-B68F-BBB8AD1200EE}" destId="{079879A0-E335-4C17-ABA9-90C378448379}" srcOrd="0" destOrd="0" parTransId="{777B0DE7-DFB8-47C4-92CE-51D808F0403F}" sibTransId="{5F8DD348-0FB8-43E4-951A-A9389C87E8A6}"/>
    <dgm:cxn modelId="{B829B63D-C622-42A6-8336-E86840B84CAF}" type="presOf" srcId="{4FBF4CF1-FB59-41E9-ACCC-209418F84918}" destId="{48482B7C-D719-4EE3-B8F7-B3B090F543D0}" srcOrd="0" destOrd="0" presId="urn:microsoft.com/office/officeart/2009/3/layout/RandomtoResultProcess"/>
    <dgm:cxn modelId="{FE4B1CA8-CD68-4ED5-86B8-528F59C272E8}" srcId="{C5E55D53-3108-4F6F-B68F-BBB8AD1200EE}" destId="{E8A881CC-C1D0-4983-B69F-A97D3E7D18D0}" srcOrd="2" destOrd="0" parTransId="{8ED67A0D-B671-4165-9C94-E68D95279F66}" sibTransId="{8BCB146C-CD45-4B7D-A634-DB7506BDE123}"/>
    <dgm:cxn modelId="{AF58F934-9BEE-4B64-A929-5C673F050397}" type="presOf" srcId="{B0364E5E-C2F3-414E-B1BB-83B9C9F70973}" destId="{6FF7C398-AFC0-43F2-AE83-A8FEC930A4E6}" srcOrd="0" destOrd="0" presId="urn:microsoft.com/office/officeart/2009/3/layout/RandomtoResultProcess"/>
    <dgm:cxn modelId="{02BFA842-64D4-4E5F-94F1-DFF3E6B009B9}" srcId="{C5E55D53-3108-4F6F-B68F-BBB8AD1200EE}" destId="{D2AA0082-4E62-4D75-804C-DA8A4BC16A0E}" srcOrd="3" destOrd="0" parTransId="{BE32DC1B-A3A9-48E1-9E08-5A5D531F7ECB}" sibTransId="{5F25C40D-CA60-4880-8E15-A56FF1CA72C6}"/>
    <dgm:cxn modelId="{7E619642-7976-469A-ABEB-F30C236E4D95}" type="presOf" srcId="{C5E55D53-3108-4F6F-B68F-BBB8AD1200EE}" destId="{267D6D00-0AC3-4CC1-9C56-1716438C12DB}" srcOrd="0" destOrd="0" presId="urn:microsoft.com/office/officeart/2009/3/layout/RandomtoResultProcess"/>
    <dgm:cxn modelId="{08408DEB-8124-4F6A-895A-9EC8B7999760}" srcId="{C5E55D53-3108-4F6F-B68F-BBB8AD1200EE}" destId="{B0364E5E-C2F3-414E-B1BB-83B9C9F70973}" srcOrd="5" destOrd="0" parTransId="{B68CF2C5-0557-4304-A5F1-527325A40EA8}" sibTransId="{A685028A-EA9E-424E-9FFE-78A00E8DF288}"/>
    <dgm:cxn modelId="{9995F916-012E-4954-B261-E5089748AFA3}" type="presOf" srcId="{D2AA0082-4E62-4D75-804C-DA8A4BC16A0E}" destId="{2E1F137A-C444-4810-9A1C-EF426182A98D}" srcOrd="0" destOrd="0" presId="urn:microsoft.com/office/officeart/2009/3/layout/RandomtoResultProcess"/>
    <dgm:cxn modelId="{0A1FF0BA-8E7B-4D92-A889-2A65ED62A8EB}" srcId="{C5E55D53-3108-4F6F-B68F-BBB8AD1200EE}" destId="{CA64215F-7B34-4726-95D8-74B17C0CCCCC}" srcOrd="4" destOrd="0" parTransId="{DD2EB24C-08D7-435A-80D7-2F33AE5D9D03}" sibTransId="{BE531EAF-15C0-4965-AE63-C2906FA19A37}"/>
    <dgm:cxn modelId="{26A7F672-271C-4324-8F0D-C5298AE03466}" type="presParOf" srcId="{267D6D00-0AC3-4CC1-9C56-1716438C12DB}" destId="{E7238685-B55B-4F48-9A71-8804630B054D}" srcOrd="0" destOrd="0" presId="urn:microsoft.com/office/officeart/2009/3/layout/RandomtoResultProcess"/>
    <dgm:cxn modelId="{DA2701B2-4E4A-41F1-B3C0-F00264F7A820}" type="presParOf" srcId="{E7238685-B55B-4F48-9A71-8804630B054D}" destId="{44C741C0-CCAC-40B1-B5C8-A43D74C2BD2B}" srcOrd="0" destOrd="0" presId="urn:microsoft.com/office/officeart/2009/3/layout/RandomtoResultProcess"/>
    <dgm:cxn modelId="{A2A5026C-9FCF-48CD-8086-082A1E50775F}" type="presParOf" srcId="{E7238685-B55B-4F48-9A71-8804630B054D}" destId="{39C67607-B493-4D61-A4B8-6BB8AA69521D}" srcOrd="1" destOrd="0" presId="urn:microsoft.com/office/officeart/2009/3/layout/RandomtoResultProcess"/>
    <dgm:cxn modelId="{0B05A8D4-54FD-4FC2-94DB-04AB99ABD7BC}" type="presParOf" srcId="{E7238685-B55B-4F48-9A71-8804630B054D}" destId="{BA770F8B-01AF-4604-AC29-C007C454C3BD}" srcOrd="2" destOrd="0" presId="urn:microsoft.com/office/officeart/2009/3/layout/RandomtoResultProcess"/>
    <dgm:cxn modelId="{D2F1A70A-25D6-4BD9-8E10-7F9D272C4CF1}" type="presParOf" srcId="{E7238685-B55B-4F48-9A71-8804630B054D}" destId="{32551E2D-6DFB-4833-A505-CFDDCC2B0BFD}" srcOrd="3" destOrd="0" presId="urn:microsoft.com/office/officeart/2009/3/layout/RandomtoResultProcess"/>
    <dgm:cxn modelId="{44125C9D-3454-4811-8077-7D2030C319B9}" type="presParOf" srcId="{E7238685-B55B-4F48-9A71-8804630B054D}" destId="{01CB357A-6225-441A-8F49-2BDFEDFF5B7F}" srcOrd="4" destOrd="0" presId="urn:microsoft.com/office/officeart/2009/3/layout/RandomtoResultProcess"/>
    <dgm:cxn modelId="{9BCD9877-96CF-4806-A836-CB7EAA5530D0}" type="presParOf" srcId="{E7238685-B55B-4F48-9A71-8804630B054D}" destId="{74CB8BA5-A85C-4B7C-8D77-70C7C43A88EE}" srcOrd="5" destOrd="0" presId="urn:microsoft.com/office/officeart/2009/3/layout/RandomtoResultProcess"/>
    <dgm:cxn modelId="{701C5F24-899C-4168-8AD5-332A21DBFA60}" type="presParOf" srcId="{E7238685-B55B-4F48-9A71-8804630B054D}" destId="{4B8EF4C8-796A-4854-8D0E-0786FD9F1E4E}" srcOrd="6" destOrd="0" presId="urn:microsoft.com/office/officeart/2009/3/layout/RandomtoResultProcess"/>
    <dgm:cxn modelId="{6FC76FCE-A6DB-41A4-8F4B-2395D83CBECF}" type="presParOf" srcId="{E7238685-B55B-4F48-9A71-8804630B054D}" destId="{7C8C4482-BA7E-4E63-9499-74A6C94A1D5E}" srcOrd="7" destOrd="0" presId="urn:microsoft.com/office/officeart/2009/3/layout/RandomtoResultProcess"/>
    <dgm:cxn modelId="{3F7D05DD-F7A3-4FBB-8473-C39F6EAB8B1E}" type="presParOf" srcId="{E7238685-B55B-4F48-9A71-8804630B054D}" destId="{CA55E803-CD6B-4C56-94EA-469B7D83824D}" srcOrd="8" destOrd="0" presId="urn:microsoft.com/office/officeart/2009/3/layout/RandomtoResultProcess"/>
    <dgm:cxn modelId="{DBC63EAA-499B-49EE-AB2D-705DB508F0E5}" type="presParOf" srcId="{E7238685-B55B-4F48-9A71-8804630B054D}" destId="{BE279322-4E74-4AB6-ABC2-4D0DA2064E99}" srcOrd="9" destOrd="0" presId="urn:microsoft.com/office/officeart/2009/3/layout/RandomtoResultProcess"/>
    <dgm:cxn modelId="{B23FC4C8-9EB0-4561-BCD7-4553C473F75F}" type="presParOf" srcId="{E7238685-B55B-4F48-9A71-8804630B054D}" destId="{0676DCC8-795D-472F-8C71-96E0C2C63842}" srcOrd="10" destOrd="0" presId="urn:microsoft.com/office/officeart/2009/3/layout/RandomtoResultProcess"/>
    <dgm:cxn modelId="{54BC921A-052E-442C-8455-730F91E4BE09}" type="presParOf" srcId="{E7238685-B55B-4F48-9A71-8804630B054D}" destId="{4CAD99A4-19CB-46E7-B49C-7CE7CC04855E}" srcOrd="11" destOrd="0" presId="urn:microsoft.com/office/officeart/2009/3/layout/RandomtoResultProcess"/>
    <dgm:cxn modelId="{BBA30FA6-E659-4867-B51F-F81D9ED8E8C8}" type="presParOf" srcId="{E7238685-B55B-4F48-9A71-8804630B054D}" destId="{A8D46283-79C8-444C-BFEC-3EC60C2BCFA5}" srcOrd="12" destOrd="0" presId="urn:microsoft.com/office/officeart/2009/3/layout/RandomtoResultProcess"/>
    <dgm:cxn modelId="{6B268CAA-90C5-4581-85A0-F2ABBF8529DC}" type="presParOf" srcId="{E7238685-B55B-4F48-9A71-8804630B054D}" destId="{D475CF76-5414-4E72-8B5A-4F98EB81112F}" srcOrd="13" destOrd="0" presId="urn:microsoft.com/office/officeart/2009/3/layout/RandomtoResultProcess"/>
    <dgm:cxn modelId="{DF2A2F6D-5B6E-44F1-9FEC-D97213BB0A97}" type="presParOf" srcId="{E7238685-B55B-4F48-9A71-8804630B054D}" destId="{62CC09E0-B00A-4CAE-BBFE-6F58D6B8C00A}" srcOrd="14" destOrd="0" presId="urn:microsoft.com/office/officeart/2009/3/layout/RandomtoResultProcess"/>
    <dgm:cxn modelId="{40D99B7C-EAA6-42FF-8DEB-F2817BC37A72}" type="presParOf" srcId="{E7238685-B55B-4F48-9A71-8804630B054D}" destId="{D054A1F1-C065-4630-8BBF-E9D036D2BDC7}" srcOrd="15" destOrd="0" presId="urn:microsoft.com/office/officeart/2009/3/layout/RandomtoResultProcess"/>
    <dgm:cxn modelId="{5E66F4C5-247B-4F64-9984-3AFE4A5BA827}" type="presParOf" srcId="{E7238685-B55B-4F48-9A71-8804630B054D}" destId="{9DCE3FA0-9115-4699-B962-984C6984E0B2}" srcOrd="16" destOrd="0" presId="urn:microsoft.com/office/officeart/2009/3/layout/RandomtoResultProcess"/>
    <dgm:cxn modelId="{6AF3DFAA-3B86-4E10-A603-424AF1A2025F}" type="presParOf" srcId="{E7238685-B55B-4F48-9A71-8804630B054D}" destId="{6CE6BA5C-330F-4845-BBE2-0B1A90E9E32E}" srcOrd="17" destOrd="0" presId="urn:microsoft.com/office/officeart/2009/3/layout/RandomtoResultProcess"/>
    <dgm:cxn modelId="{B059987F-2473-4768-87D7-C18F8256959A}" type="presParOf" srcId="{E7238685-B55B-4F48-9A71-8804630B054D}" destId="{8B2BFFD5-5D2A-4745-89D6-D26874237839}" srcOrd="18" destOrd="0" presId="urn:microsoft.com/office/officeart/2009/3/layout/RandomtoResultProcess"/>
    <dgm:cxn modelId="{E2C926A2-7398-4612-B7A0-87403B6493E8}" type="presParOf" srcId="{267D6D00-0AC3-4CC1-9C56-1716438C12DB}" destId="{2EF9EDEF-D6B6-4602-B4B6-F1F7ADBF6C56}" srcOrd="1" destOrd="0" presId="urn:microsoft.com/office/officeart/2009/3/layout/RandomtoResultProcess"/>
    <dgm:cxn modelId="{2356558D-E4D5-49D8-B8C3-FEFE23D58429}" type="presParOf" srcId="{2EF9EDEF-D6B6-4602-B4B6-F1F7ADBF6C56}" destId="{7E5D5408-D41C-4F7B-B5B8-78B4F807BC5F}" srcOrd="0" destOrd="0" presId="urn:microsoft.com/office/officeart/2009/3/layout/RandomtoResultProcess"/>
    <dgm:cxn modelId="{5188821E-4E84-4250-903C-1F5F50D2A538}" type="presParOf" srcId="{2EF9EDEF-D6B6-4602-B4B6-F1F7ADBF6C56}" destId="{7D3AB667-4866-4C90-834F-24A89AB1C37C}" srcOrd="1" destOrd="0" presId="urn:microsoft.com/office/officeart/2009/3/layout/RandomtoResultProcess"/>
    <dgm:cxn modelId="{B29FCA61-30AD-4987-A34E-21983C11A52A}" type="presParOf" srcId="{267D6D00-0AC3-4CC1-9C56-1716438C12DB}" destId="{A6F2589A-5420-4666-A619-3616EBFAE1EC}" srcOrd="2" destOrd="0" presId="urn:microsoft.com/office/officeart/2009/3/layout/RandomtoResultProcess"/>
    <dgm:cxn modelId="{CD88271F-AB50-4CD7-9D97-7DF5E920D2C9}" type="presParOf" srcId="{A6F2589A-5420-4666-A619-3616EBFAE1EC}" destId="{48482B7C-D719-4EE3-B8F7-B3B090F543D0}" srcOrd="0" destOrd="0" presId="urn:microsoft.com/office/officeart/2009/3/layout/RandomtoResultProcess"/>
    <dgm:cxn modelId="{AD30D002-14B2-4C76-BCB5-48D9E43D3240}" type="presParOf" srcId="{A6F2589A-5420-4666-A619-3616EBFAE1EC}" destId="{243E2EC9-CBCD-4BA8-A5FC-5DB7378D5698}" srcOrd="1" destOrd="0" presId="urn:microsoft.com/office/officeart/2009/3/layout/RandomtoResultProcess"/>
    <dgm:cxn modelId="{A50FADBF-A2BD-4C2D-BD6E-C1350113E45A}" type="presParOf" srcId="{267D6D00-0AC3-4CC1-9C56-1716438C12DB}" destId="{74295A8E-348B-4FC2-BB1F-34C911950A36}" srcOrd="3" destOrd="0" presId="urn:microsoft.com/office/officeart/2009/3/layout/RandomtoResultProcess"/>
    <dgm:cxn modelId="{418BC787-361D-433D-9F1D-2C113B48BC73}" type="presParOf" srcId="{74295A8E-348B-4FC2-BB1F-34C911950A36}" destId="{5DD55735-AAF5-4DC1-9936-A14F5722040D}" srcOrd="0" destOrd="0" presId="urn:microsoft.com/office/officeart/2009/3/layout/RandomtoResultProcess"/>
    <dgm:cxn modelId="{956DDE00-A8D8-4E06-9B1E-83BE9FC5129C}" type="presParOf" srcId="{74295A8E-348B-4FC2-BB1F-34C911950A36}" destId="{15B2508C-0BAF-4AB2-A99E-BBC158668D0B}" srcOrd="1" destOrd="0" presId="urn:microsoft.com/office/officeart/2009/3/layout/RandomtoResultProcess"/>
    <dgm:cxn modelId="{E05BBDB0-BE55-4EAF-9272-30097568423A}" type="presParOf" srcId="{267D6D00-0AC3-4CC1-9C56-1716438C12DB}" destId="{A7320D9E-0125-4F09-8E07-AF0C7244024F}" srcOrd="4" destOrd="0" presId="urn:microsoft.com/office/officeart/2009/3/layout/RandomtoResultProcess"/>
    <dgm:cxn modelId="{291734DB-2B74-4F6E-A4F1-D72E04DE008F}" type="presParOf" srcId="{A7320D9E-0125-4F09-8E07-AF0C7244024F}" destId="{2D355120-E35B-4E5A-A177-B954AD04ED77}" srcOrd="0" destOrd="0" presId="urn:microsoft.com/office/officeart/2009/3/layout/RandomtoResultProcess"/>
    <dgm:cxn modelId="{4268BE44-79C4-42E7-B723-40162ECFC1C8}" type="presParOf" srcId="{A7320D9E-0125-4F09-8E07-AF0C7244024F}" destId="{76F1CC89-C557-45CA-9995-BE92593D1374}" srcOrd="1" destOrd="0" presId="urn:microsoft.com/office/officeart/2009/3/layout/RandomtoResultProcess"/>
    <dgm:cxn modelId="{C0407670-276E-4DB8-A8B3-097C643EDDAF}" type="presParOf" srcId="{267D6D00-0AC3-4CC1-9C56-1716438C12DB}" destId="{DB777B27-F11E-4CE8-86F8-33E79A0D8225}" srcOrd="5" destOrd="0" presId="urn:microsoft.com/office/officeart/2009/3/layout/RandomtoResultProcess"/>
    <dgm:cxn modelId="{4A99028B-AA0A-454D-BB08-BAB069B4219A}" type="presParOf" srcId="{DB777B27-F11E-4CE8-86F8-33E79A0D8225}" destId="{C9C08C13-2A84-4AD8-90E7-B7E28A56B1D9}" srcOrd="0" destOrd="0" presId="urn:microsoft.com/office/officeart/2009/3/layout/RandomtoResultProcess"/>
    <dgm:cxn modelId="{3FDD3820-1EEE-4D79-B502-F959399968E0}" type="presParOf" srcId="{DB777B27-F11E-4CE8-86F8-33E79A0D8225}" destId="{2EC48A1C-CF3B-4443-B310-08EA378EB22C}" srcOrd="1" destOrd="0" presId="urn:microsoft.com/office/officeart/2009/3/layout/RandomtoResultProcess"/>
    <dgm:cxn modelId="{C38BFF1D-2D80-456B-8F52-4CA77D5F6987}" type="presParOf" srcId="{267D6D00-0AC3-4CC1-9C56-1716438C12DB}" destId="{D2F5AD2E-8BDF-4DC0-B978-A6F0BA04319F}" srcOrd="6" destOrd="0" presId="urn:microsoft.com/office/officeart/2009/3/layout/RandomtoResultProcess"/>
    <dgm:cxn modelId="{07A254AA-9892-4E92-B5FA-20EB7C0F651C}" type="presParOf" srcId="{D2F5AD2E-8BDF-4DC0-B978-A6F0BA04319F}" destId="{2E1F137A-C444-4810-9A1C-EF426182A98D}" srcOrd="0" destOrd="0" presId="urn:microsoft.com/office/officeart/2009/3/layout/RandomtoResultProcess"/>
    <dgm:cxn modelId="{65CDBAEA-9CC1-4D2C-923E-5568687D6679}" type="presParOf" srcId="{D2F5AD2E-8BDF-4DC0-B978-A6F0BA04319F}" destId="{9F13F329-C0AA-4A30-926A-CED8AF561E62}" srcOrd="1" destOrd="0" presId="urn:microsoft.com/office/officeart/2009/3/layout/RandomtoResultProcess"/>
    <dgm:cxn modelId="{52F140CF-BA3F-4833-ADBD-9413A92DA99D}" type="presParOf" srcId="{267D6D00-0AC3-4CC1-9C56-1716438C12DB}" destId="{F3B02E47-AB23-46A4-A805-8BE74368F0F0}" srcOrd="7" destOrd="0" presId="urn:microsoft.com/office/officeart/2009/3/layout/RandomtoResultProcess"/>
    <dgm:cxn modelId="{DD1AA68E-D67B-4161-B8B4-3A2A9536FB6E}" type="presParOf" srcId="{F3B02E47-AB23-46A4-A805-8BE74368F0F0}" destId="{02302C07-DDBF-4214-937F-800DA22C71C7}" srcOrd="0" destOrd="0" presId="urn:microsoft.com/office/officeart/2009/3/layout/RandomtoResultProcess"/>
    <dgm:cxn modelId="{F0E648D4-01DB-4F6F-9F73-2BD8FEF5C912}" type="presParOf" srcId="{F3B02E47-AB23-46A4-A805-8BE74368F0F0}" destId="{FB63A64D-033F-43B0-9402-5263E7D9ABDE}" srcOrd="1" destOrd="0" presId="urn:microsoft.com/office/officeart/2009/3/layout/RandomtoResultProcess"/>
    <dgm:cxn modelId="{CD2F280C-D186-4D84-BD5C-DACFBA3025DB}" type="presParOf" srcId="{267D6D00-0AC3-4CC1-9C56-1716438C12DB}" destId="{ACC55CD2-CB0F-42BD-AFF7-348315E0C106}" srcOrd="8" destOrd="0" presId="urn:microsoft.com/office/officeart/2009/3/layout/RandomtoResultProcess"/>
    <dgm:cxn modelId="{46576EC7-FA6D-46D5-AE06-632C490E35F7}" type="presParOf" srcId="{ACC55CD2-CB0F-42BD-AFF7-348315E0C106}" destId="{CD38B1C8-2859-43B9-BA08-A5B539F26841}" srcOrd="0" destOrd="0" presId="urn:microsoft.com/office/officeart/2009/3/layout/RandomtoResultProcess"/>
    <dgm:cxn modelId="{4B9530B7-17A2-4F82-9D1A-E90F7E469E7D}" type="presParOf" srcId="{ACC55CD2-CB0F-42BD-AFF7-348315E0C106}" destId="{C1BB8B5F-1B92-4C63-B048-A4FA95A19494}" srcOrd="1" destOrd="0" presId="urn:microsoft.com/office/officeart/2009/3/layout/RandomtoResultProcess"/>
    <dgm:cxn modelId="{CE044A1B-46BB-4088-B796-FC1B67609DDD}" type="presParOf" srcId="{267D6D00-0AC3-4CC1-9C56-1716438C12DB}" destId="{BDB1E989-7F41-4B52-A0E4-BA9CE872D031}" srcOrd="9" destOrd="0" presId="urn:microsoft.com/office/officeart/2009/3/layout/RandomtoResultProcess"/>
    <dgm:cxn modelId="{B294DD1C-BB67-4F70-9D22-33B434C18186}" type="presParOf" srcId="{BDB1E989-7F41-4B52-A0E4-BA9CE872D031}" destId="{94413955-7AB4-4319-853D-A4653A248ECA}" srcOrd="0" destOrd="0" presId="urn:microsoft.com/office/officeart/2009/3/layout/RandomtoResultProcess"/>
    <dgm:cxn modelId="{9FF660FB-960B-4281-97AB-D824A2377201}" type="presParOf" srcId="{BDB1E989-7F41-4B52-A0E4-BA9CE872D031}" destId="{2EFD6CEA-1533-4BFA-92BA-EC1055A18DD5}" srcOrd="1" destOrd="0" presId="urn:microsoft.com/office/officeart/2009/3/layout/RandomtoResultProcess"/>
    <dgm:cxn modelId="{292D27CF-CADC-4278-B67A-3A357A90D274}" type="presParOf" srcId="{267D6D00-0AC3-4CC1-9C56-1716438C12DB}" destId="{570F0DBB-73F2-44EA-B153-F8A845177E3C}" srcOrd="10" destOrd="0" presId="urn:microsoft.com/office/officeart/2009/3/layout/RandomtoResultProcess"/>
    <dgm:cxn modelId="{09F59B93-9491-4DD5-A9D8-34DAE035C341}" type="presParOf" srcId="{570F0DBB-73F2-44EA-B153-F8A845177E3C}" destId="{6FF7C398-AFC0-43F2-AE83-A8FEC930A4E6}" srcOrd="0" destOrd="0" presId="urn:microsoft.com/office/officeart/2009/3/layout/RandomtoResultProcess"/>
    <dgm:cxn modelId="{3A2200FE-3FCA-492B-9577-ABC6A564C4F2}" type="presParOf" srcId="{570F0DBB-73F2-44EA-B153-F8A845177E3C}" destId="{EDFCE2FD-1D4D-4F37-80D3-D11C389CDC56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218FFC-9A83-45F0-B0D2-847CCC39BBD8}" type="doc">
      <dgm:prSet loTypeId="urn:microsoft.com/office/officeart/2005/8/layout/vProcess5" loCatId="process" qsTypeId="urn:microsoft.com/office/officeart/2005/8/quickstyle/simple2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5451D26C-B3D1-4574-A09D-160E2D1ACF8A}">
      <dgm:prSet phldrT="[Texto]" custT="1"/>
      <dgm:spPr>
        <a:solidFill>
          <a:srgbClr val="B7DD79"/>
        </a:solidFill>
      </dgm:spPr>
      <dgm:t>
        <a:bodyPr/>
        <a:lstStyle/>
        <a:p>
          <a:r>
            <a:rPr lang="es-ES" sz="1800" b="0" dirty="0" smtClean="0">
              <a:solidFill>
                <a:schemeClr val="tx1"/>
              </a:solidFill>
              <a:latin typeface="Arial Narrow" panose="020B0606020202030204" pitchFamily="34" charset="0"/>
            </a:rPr>
            <a:t>Planeación</a:t>
          </a:r>
          <a:endParaRPr lang="es-ES" sz="1600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F71C286-EF09-43CD-948F-AFB7727A7674}" type="par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05F3854-BFF6-4033-A014-D4587E994EFC}" type="sib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A3B4FA8-659E-42C3-9850-A250DA1A4ACC}">
      <dgm:prSet phldrT="[Texto]" custT="1"/>
      <dgm:spPr>
        <a:solidFill>
          <a:srgbClr val="FECB8B"/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Programación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8C9CBCA-5C55-4003-9327-226B9ADDB9FD}" type="parTrans" cxnId="{1AF75A1A-50B0-4AB3-91B5-A4ECDFA874D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A15586CC-10DD-416B-8E88-726F636391BF}" type="sibTrans" cxnId="{1AF75A1A-50B0-4AB3-91B5-A4ECDFA874D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016417BF-2FF3-4924-8DF1-B0FD700CD517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Presupuesto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9556573C-03C8-4E96-9F0E-C4A433406179}" type="parTrans" cxnId="{6E933554-D8CC-4C2D-A6CD-4694EFF8537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C5BA81D-08B3-4EBA-920F-F62377D6E6CE}" type="sibTrans" cxnId="{6E933554-D8CC-4C2D-A6CD-4694EFF8537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AC75626-2308-431A-AE96-9662A11F0D33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Ejercicio y control</a:t>
          </a:r>
        </a:p>
      </dgm:t>
    </dgm:pt>
    <dgm:pt modelId="{75CC322F-C68C-4A42-A27A-C2331103502D}" type="parTrans" cxnId="{7A8C88D3-2A44-4C47-A79D-0F3EA838A0E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4A93B7B-EB04-423F-A046-44EC669DDBC2}" type="sibTrans" cxnId="{7A8C88D3-2A44-4C47-A79D-0F3EA838A0E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1B167CD7-DB89-4CAB-ABEF-193FC98308E7}">
      <dgm:prSet phldrT="[Texto]" custT="1"/>
      <dgm:spPr>
        <a:solidFill>
          <a:srgbClr val="B7DD79"/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Evaluación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D06616B-2E9A-49EC-9A44-2FD4DD7F9617}" type="parTrans" cxnId="{018042E7-583C-487D-BDA5-AF635860463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5D9E308-AC45-4940-9E0D-84F3DD8C9FA4}" type="sibTrans" cxnId="{018042E7-583C-487D-BDA5-AF635860463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11706AB-CD62-4BE3-AEF3-CEDA4E98F514}">
      <dgm:prSet phldrT="[Texto]"/>
      <dgm:spPr/>
      <dgm:t>
        <a:bodyPr/>
        <a:lstStyle/>
        <a:p>
          <a:endParaRPr lang="es-ES"/>
        </a:p>
      </dgm:t>
    </dgm:pt>
    <dgm:pt modelId="{854524A6-571E-4D18-B19C-6F9937D1B8E1}" type="parTrans" cxnId="{9CEEF069-7979-48D8-BB30-3119C4D4931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4825C0F-896F-40C9-B281-86B2461B47A3}" type="sibTrans" cxnId="{9CEEF069-7979-48D8-BB30-3119C4D4931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A96EB58-886F-4ACA-A1B9-1A3F15B8978C}">
      <dgm:prSet phldrT="[Texto]"/>
      <dgm:spPr/>
      <dgm:t>
        <a:bodyPr/>
        <a:lstStyle/>
        <a:p>
          <a:endParaRPr lang="es-ES"/>
        </a:p>
      </dgm:t>
    </dgm:pt>
    <dgm:pt modelId="{BFDE972E-AB41-4764-955E-7C4F3D1AC4F4}" type="parTrans" cxnId="{744EEB50-FB3B-43D5-A966-C959C215302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6ADB42C-F26B-4577-A7F2-4E2BBBB61B2C}" type="sibTrans" cxnId="{744EEB50-FB3B-43D5-A966-C959C215302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9B7CCCB-B9C0-48FC-8D1D-10467D49748D}" type="pres">
      <dgm:prSet presAssocID="{60218FFC-9A83-45F0-B0D2-847CCC39BBD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00922A7-0194-4F94-B91B-AB35D569DE2E}" type="pres">
      <dgm:prSet presAssocID="{60218FFC-9A83-45F0-B0D2-847CCC39BBD8}" presName="dummyMaxCanvas" presStyleCnt="0">
        <dgm:presLayoutVars/>
      </dgm:prSet>
      <dgm:spPr/>
    </dgm:pt>
    <dgm:pt modelId="{9C02A36A-463D-4CD6-AFA3-81A8BD75326A}" type="pres">
      <dgm:prSet presAssocID="{60218FFC-9A83-45F0-B0D2-847CCC39BBD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687D6B-CC7F-40AC-A1FF-C133B049A9CF}" type="pres">
      <dgm:prSet presAssocID="{60218FFC-9A83-45F0-B0D2-847CCC39BBD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3F1AC1-49AF-488E-AD64-D250F8B1EE7D}" type="pres">
      <dgm:prSet presAssocID="{60218FFC-9A83-45F0-B0D2-847CCC39BBD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B99C6C-98A0-423B-A0A9-1E732DAFD201}" type="pres">
      <dgm:prSet presAssocID="{60218FFC-9A83-45F0-B0D2-847CCC39BBD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396AD9-54D6-4184-8202-3A3C0103427C}" type="pres">
      <dgm:prSet presAssocID="{60218FFC-9A83-45F0-B0D2-847CCC39BBD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CC4311-B09C-4657-9DFF-042F31143F81}" type="pres">
      <dgm:prSet presAssocID="{60218FFC-9A83-45F0-B0D2-847CCC39BBD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E7FAFD-68EA-49D5-B8B1-2931DDB6BF50}" type="pres">
      <dgm:prSet presAssocID="{60218FFC-9A83-45F0-B0D2-847CCC39BBD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401442-377B-4952-A5F8-4D8E2FAB8FF7}" type="pres">
      <dgm:prSet presAssocID="{60218FFC-9A83-45F0-B0D2-847CCC39BBD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601B15-1675-42DE-9385-ECE6D530D049}" type="pres">
      <dgm:prSet presAssocID="{60218FFC-9A83-45F0-B0D2-847CCC39BBD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139D76-78B0-4596-B59C-4FB430F3824C}" type="pres">
      <dgm:prSet presAssocID="{60218FFC-9A83-45F0-B0D2-847CCC39BBD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9416CA-7F16-4736-99BF-67728D8925A8}" type="pres">
      <dgm:prSet presAssocID="{60218FFC-9A83-45F0-B0D2-847CCC39BBD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B30B93-0593-4F1F-8EBF-E01BF806A5B0}" type="pres">
      <dgm:prSet presAssocID="{60218FFC-9A83-45F0-B0D2-847CCC39BBD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C6B892-B0AC-4E56-A0BA-5863C1384494}" type="pres">
      <dgm:prSet presAssocID="{60218FFC-9A83-45F0-B0D2-847CCC39BBD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6CA492-8DE5-40A1-AC9D-988FEE45C45F}" type="pres">
      <dgm:prSet presAssocID="{60218FFC-9A83-45F0-B0D2-847CCC39BBD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30B0CA8-0E20-462D-8AF7-B6783479FE5B}" type="presOf" srcId="{2AC75626-2308-431A-AE96-9662A11F0D33}" destId="{7FB99C6C-98A0-423B-A0A9-1E732DAFD201}" srcOrd="0" destOrd="0" presId="urn:microsoft.com/office/officeart/2005/8/layout/vProcess5"/>
    <dgm:cxn modelId="{018042E7-583C-487D-BDA5-AF6358604635}" srcId="{60218FFC-9A83-45F0-B0D2-847CCC39BBD8}" destId="{1B167CD7-DB89-4CAB-ABEF-193FC98308E7}" srcOrd="4" destOrd="0" parTransId="{CD06616B-2E9A-49EC-9A44-2FD4DD7F9617}" sibTransId="{F5D9E308-AC45-4940-9E0D-84F3DD8C9FA4}"/>
    <dgm:cxn modelId="{1574FC26-02E4-4B5D-B865-EE6BA2B61CC1}" type="presOf" srcId="{B05F3854-BFF6-4033-A014-D4587E994EFC}" destId="{28CC4311-B09C-4657-9DFF-042F31143F81}" srcOrd="0" destOrd="0" presId="urn:microsoft.com/office/officeart/2005/8/layout/vProcess5"/>
    <dgm:cxn modelId="{88EE876B-2EB3-43F4-B8DB-2933F5C3192B}" type="presOf" srcId="{1B167CD7-DB89-4CAB-ABEF-193FC98308E7}" destId="{DB396AD9-54D6-4184-8202-3A3C0103427C}" srcOrd="0" destOrd="0" presId="urn:microsoft.com/office/officeart/2005/8/layout/vProcess5"/>
    <dgm:cxn modelId="{E8F912FE-8EE0-49DF-9029-A503F6378CDD}" type="presOf" srcId="{EA3B4FA8-659E-42C3-9850-A250DA1A4ACC}" destId="{D9687D6B-CC7F-40AC-A1FF-C133B049A9CF}" srcOrd="0" destOrd="0" presId="urn:microsoft.com/office/officeart/2005/8/layout/vProcess5"/>
    <dgm:cxn modelId="{91E3F30C-98B5-4001-90E8-56AD4D8E694C}" type="presOf" srcId="{74A93B7B-EB04-423F-A046-44EC669DDBC2}" destId="{45601B15-1675-42DE-9385-ECE6D530D049}" srcOrd="0" destOrd="0" presId="urn:microsoft.com/office/officeart/2005/8/layout/vProcess5"/>
    <dgm:cxn modelId="{61A601FA-18DE-4B11-B4E0-CA1ED6C2589D}" type="presOf" srcId="{2AC75626-2308-431A-AE96-9662A11F0D33}" destId="{69C6B892-B0AC-4E56-A0BA-5863C1384494}" srcOrd="1" destOrd="0" presId="urn:microsoft.com/office/officeart/2005/8/layout/vProcess5"/>
    <dgm:cxn modelId="{A5F38314-C4E7-4835-98E1-B5FD141616BA}" type="presOf" srcId="{5451D26C-B3D1-4574-A09D-160E2D1ACF8A}" destId="{9C02A36A-463D-4CD6-AFA3-81A8BD75326A}" srcOrd="0" destOrd="0" presId="urn:microsoft.com/office/officeart/2005/8/layout/vProcess5"/>
    <dgm:cxn modelId="{63208F67-B3C8-413D-9785-BC660D359645}" type="presOf" srcId="{016417BF-2FF3-4924-8DF1-B0FD700CD517}" destId="{F6B30B93-0593-4F1F-8EBF-E01BF806A5B0}" srcOrd="1" destOrd="0" presId="urn:microsoft.com/office/officeart/2005/8/layout/vProcess5"/>
    <dgm:cxn modelId="{7DCAA541-F82A-4554-9D56-2649B762E1E4}" type="presOf" srcId="{1B167CD7-DB89-4CAB-ABEF-193FC98308E7}" destId="{506CA492-8DE5-40A1-AC9D-988FEE45C45F}" srcOrd="1" destOrd="0" presId="urn:microsoft.com/office/officeart/2005/8/layout/vProcess5"/>
    <dgm:cxn modelId="{9CEEF069-7979-48D8-BB30-3119C4D49317}" srcId="{60218FFC-9A83-45F0-B0D2-847CCC39BBD8}" destId="{911706AB-CD62-4BE3-AEF3-CEDA4E98F514}" srcOrd="6" destOrd="0" parTransId="{854524A6-571E-4D18-B19C-6F9937D1B8E1}" sibTransId="{84825C0F-896F-40C9-B281-86B2461B47A3}"/>
    <dgm:cxn modelId="{1AF75A1A-50B0-4AB3-91B5-A4ECDFA874DD}" srcId="{60218FFC-9A83-45F0-B0D2-847CCC39BBD8}" destId="{EA3B4FA8-659E-42C3-9850-A250DA1A4ACC}" srcOrd="1" destOrd="0" parTransId="{08C9CBCA-5C55-4003-9327-226B9ADDB9FD}" sibTransId="{A15586CC-10DD-416B-8E88-726F636391BF}"/>
    <dgm:cxn modelId="{744EEB50-FB3B-43D5-A966-C959C215302F}" srcId="{60218FFC-9A83-45F0-B0D2-847CCC39BBD8}" destId="{5A96EB58-886F-4ACA-A1B9-1A3F15B8978C}" srcOrd="5" destOrd="0" parTransId="{BFDE972E-AB41-4764-955E-7C4F3D1AC4F4}" sibTransId="{66ADB42C-F26B-4577-A7F2-4E2BBBB61B2C}"/>
    <dgm:cxn modelId="{CE668A7C-E73D-415F-8CA5-EE8DAB7079A3}" type="presOf" srcId="{016417BF-2FF3-4924-8DF1-B0FD700CD517}" destId="{AE3F1AC1-49AF-488E-AD64-D250F8B1EE7D}" srcOrd="0" destOrd="0" presId="urn:microsoft.com/office/officeart/2005/8/layout/vProcess5"/>
    <dgm:cxn modelId="{1AB7F221-5FF3-4466-88C9-A23A3B9190B1}" type="presOf" srcId="{4C5BA81D-08B3-4EBA-920F-F62377D6E6CE}" destId="{A9401442-377B-4952-A5F8-4D8E2FAB8FF7}" srcOrd="0" destOrd="0" presId="urn:microsoft.com/office/officeart/2005/8/layout/vProcess5"/>
    <dgm:cxn modelId="{6E933554-D8CC-4C2D-A6CD-4694EFF8537C}" srcId="{60218FFC-9A83-45F0-B0D2-847CCC39BBD8}" destId="{016417BF-2FF3-4924-8DF1-B0FD700CD517}" srcOrd="2" destOrd="0" parTransId="{9556573C-03C8-4E96-9F0E-C4A433406179}" sibTransId="{4C5BA81D-08B3-4EBA-920F-F62377D6E6CE}"/>
    <dgm:cxn modelId="{9AA1D309-530D-4E2E-BD0A-E8BD87D8C81D}" type="presOf" srcId="{5451D26C-B3D1-4574-A09D-160E2D1ACF8A}" destId="{A6139D76-78B0-4596-B59C-4FB430F3824C}" srcOrd="1" destOrd="0" presId="urn:microsoft.com/office/officeart/2005/8/layout/vProcess5"/>
    <dgm:cxn modelId="{CED9BE77-3235-42A5-A58C-63B759513F15}" type="presOf" srcId="{60218FFC-9A83-45F0-B0D2-847CCC39BBD8}" destId="{59B7CCCB-B9C0-48FC-8D1D-10467D49748D}" srcOrd="0" destOrd="0" presId="urn:microsoft.com/office/officeart/2005/8/layout/vProcess5"/>
    <dgm:cxn modelId="{60DB8E7D-0F33-413E-BE7F-50488227413D}" type="presOf" srcId="{EA3B4FA8-659E-42C3-9850-A250DA1A4ACC}" destId="{F79416CA-7F16-4736-99BF-67728D8925A8}" srcOrd="1" destOrd="0" presId="urn:microsoft.com/office/officeart/2005/8/layout/vProcess5"/>
    <dgm:cxn modelId="{F6638F2C-A18B-466F-9252-445A8C5BAF9D}" type="presOf" srcId="{A15586CC-10DD-416B-8E88-726F636391BF}" destId="{5DE7FAFD-68EA-49D5-B8B1-2931DDB6BF50}" srcOrd="0" destOrd="0" presId="urn:microsoft.com/office/officeart/2005/8/layout/vProcess5"/>
    <dgm:cxn modelId="{09BF36B8-5885-40CE-8C8E-87033F7DD5D2}" srcId="{60218FFC-9A83-45F0-B0D2-847CCC39BBD8}" destId="{5451D26C-B3D1-4574-A09D-160E2D1ACF8A}" srcOrd="0" destOrd="0" parTransId="{DF71C286-EF09-43CD-948F-AFB7727A7674}" sibTransId="{B05F3854-BFF6-4033-A014-D4587E994EFC}"/>
    <dgm:cxn modelId="{7A8C88D3-2A44-4C47-A79D-0F3EA838A0EE}" srcId="{60218FFC-9A83-45F0-B0D2-847CCC39BBD8}" destId="{2AC75626-2308-431A-AE96-9662A11F0D33}" srcOrd="3" destOrd="0" parTransId="{75CC322F-C68C-4A42-A27A-C2331103502D}" sibTransId="{74A93B7B-EB04-423F-A046-44EC669DDBC2}"/>
    <dgm:cxn modelId="{205B465D-7623-4318-8722-CE4B9B25947A}" type="presParOf" srcId="{59B7CCCB-B9C0-48FC-8D1D-10467D49748D}" destId="{A00922A7-0194-4F94-B91B-AB35D569DE2E}" srcOrd="0" destOrd="0" presId="urn:microsoft.com/office/officeart/2005/8/layout/vProcess5"/>
    <dgm:cxn modelId="{8D970A77-F7E3-48B3-AAD3-FE39A38F3EEA}" type="presParOf" srcId="{59B7CCCB-B9C0-48FC-8D1D-10467D49748D}" destId="{9C02A36A-463D-4CD6-AFA3-81A8BD75326A}" srcOrd="1" destOrd="0" presId="urn:microsoft.com/office/officeart/2005/8/layout/vProcess5"/>
    <dgm:cxn modelId="{8405C65A-DAD7-4571-AEBF-3DD208B2E3F4}" type="presParOf" srcId="{59B7CCCB-B9C0-48FC-8D1D-10467D49748D}" destId="{D9687D6B-CC7F-40AC-A1FF-C133B049A9CF}" srcOrd="2" destOrd="0" presId="urn:microsoft.com/office/officeart/2005/8/layout/vProcess5"/>
    <dgm:cxn modelId="{D3DFA04D-34CA-4422-8214-7C8984CC713E}" type="presParOf" srcId="{59B7CCCB-B9C0-48FC-8D1D-10467D49748D}" destId="{AE3F1AC1-49AF-488E-AD64-D250F8B1EE7D}" srcOrd="3" destOrd="0" presId="urn:microsoft.com/office/officeart/2005/8/layout/vProcess5"/>
    <dgm:cxn modelId="{B34BD964-8A41-4D56-830D-D824DC2329EF}" type="presParOf" srcId="{59B7CCCB-B9C0-48FC-8D1D-10467D49748D}" destId="{7FB99C6C-98A0-423B-A0A9-1E732DAFD201}" srcOrd="4" destOrd="0" presId="urn:microsoft.com/office/officeart/2005/8/layout/vProcess5"/>
    <dgm:cxn modelId="{1E43276D-6738-45AF-81DF-D3E2BE6314B6}" type="presParOf" srcId="{59B7CCCB-B9C0-48FC-8D1D-10467D49748D}" destId="{DB396AD9-54D6-4184-8202-3A3C0103427C}" srcOrd="5" destOrd="0" presId="urn:microsoft.com/office/officeart/2005/8/layout/vProcess5"/>
    <dgm:cxn modelId="{CCAB8D37-D361-49B8-9B77-BC5B8CE5A934}" type="presParOf" srcId="{59B7CCCB-B9C0-48FC-8D1D-10467D49748D}" destId="{28CC4311-B09C-4657-9DFF-042F31143F81}" srcOrd="6" destOrd="0" presId="urn:microsoft.com/office/officeart/2005/8/layout/vProcess5"/>
    <dgm:cxn modelId="{4D81C276-1AA3-481E-B684-FAA41CA1325F}" type="presParOf" srcId="{59B7CCCB-B9C0-48FC-8D1D-10467D49748D}" destId="{5DE7FAFD-68EA-49D5-B8B1-2931DDB6BF50}" srcOrd="7" destOrd="0" presId="urn:microsoft.com/office/officeart/2005/8/layout/vProcess5"/>
    <dgm:cxn modelId="{60571522-25E7-4DD5-8701-F40C9F7C0EB3}" type="presParOf" srcId="{59B7CCCB-B9C0-48FC-8D1D-10467D49748D}" destId="{A9401442-377B-4952-A5F8-4D8E2FAB8FF7}" srcOrd="8" destOrd="0" presId="urn:microsoft.com/office/officeart/2005/8/layout/vProcess5"/>
    <dgm:cxn modelId="{80964946-5BF0-4B82-B56F-158BEB1D4589}" type="presParOf" srcId="{59B7CCCB-B9C0-48FC-8D1D-10467D49748D}" destId="{45601B15-1675-42DE-9385-ECE6D530D049}" srcOrd="9" destOrd="0" presId="urn:microsoft.com/office/officeart/2005/8/layout/vProcess5"/>
    <dgm:cxn modelId="{481B4EE9-4983-425D-A79B-011D0A8F4AD6}" type="presParOf" srcId="{59B7CCCB-B9C0-48FC-8D1D-10467D49748D}" destId="{A6139D76-78B0-4596-B59C-4FB430F3824C}" srcOrd="10" destOrd="0" presId="urn:microsoft.com/office/officeart/2005/8/layout/vProcess5"/>
    <dgm:cxn modelId="{7E4EDB48-DD65-4E8E-93E4-2061AA9AC6F4}" type="presParOf" srcId="{59B7CCCB-B9C0-48FC-8D1D-10467D49748D}" destId="{F79416CA-7F16-4736-99BF-67728D8925A8}" srcOrd="11" destOrd="0" presId="urn:microsoft.com/office/officeart/2005/8/layout/vProcess5"/>
    <dgm:cxn modelId="{D10DCEB5-3E10-4BCF-BFB8-8A3536B5F5C1}" type="presParOf" srcId="{59B7CCCB-B9C0-48FC-8D1D-10467D49748D}" destId="{F6B30B93-0593-4F1F-8EBF-E01BF806A5B0}" srcOrd="12" destOrd="0" presId="urn:microsoft.com/office/officeart/2005/8/layout/vProcess5"/>
    <dgm:cxn modelId="{F7EF1F70-943E-40EC-8B28-E5C6128E44F9}" type="presParOf" srcId="{59B7CCCB-B9C0-48FC-8D1D-10467D49748D}" destId="{69C6B892-B0AC-4E56-A0BA-5863C1384494}" srcOrd="13" destOrd="0" presId="urn:microsoft.com/office/officeart/2005/8/layout/vProcess5"/>
    <dgm:cxn modelId="{A54E3219-2C0E-422C-8107-60D63FA1F385}" type="presParOf" srcId="{59B7CCCB-B9C0-48FC-8D1D-10467D49748D}" destId="{506CA492-8DE5-40A1-AC9D-988FEE45C45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218FFC-9A83-45F0-B0D2-847CCC39BBD8}" type="doc">
      <dgm:prSet loTypeId="urn:microsoft.com/office/officeart/2005/8/layout/vProcess5" loCatId="process" qsTypeId="urn:microsoft.com/office/officeart/2005/8/quickstyle/simple2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5451D26C-B3D1-4574-A09D-160E2D1ACF8A}">
      <dgm:prSet phldrT="[Texto]" custT="1"/>
      <dgm:spPr>
        <a:solidFill>
          <a:srgbClr val="FECB8B"/>
        </a:solidFill>
      </dgm:spPr>
      <dgm:t>
        <a:bodyPr/>
        <a:lstStyle/>
        <a:p>
          <a:pPr algn="l"/>
          <a:r>
            <a:rPr lang="es-ES" sz="1800" dirty="0" smtClean="0">
              <a:solidFill>
                <a:schemeClr val="tx1"/>
              </a:solidFill>
              <a:latin typeface="Arial Narrow" panose="020B0606020202030204" pitchFamily="34" charset="0"/>
            </a:rPr>
            <a:t>Rendición de cuentas</a:t>
          </a:r>
          <a:endParaRPr lang="es-ES" sz="18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F71C286-EF09-43CD-948F-AFB7727A7674}" type="par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05F3854-BFF6-4033-A014-D4587E994EFC}" type="sibTrans" cxnId="{09BF36B8-5885-40CE-8C8E-87033F7DD5D2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59B7CCCB-B9C0-48FC-8D1D-10467D49748D}" type="pres">
      <dgm:prSet presAssocID="{60218FFC-9A83-45F0-B0D2-847CCC39BBD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00922A7-0194-4F94-B91B-AB35D569DE2E}" type="pres">
      <dgm:prSet presAssocID="{60218FFC-9A83-45F0-B0D2-847CCC39BBD8}" presName="dummyMaxCanvas" presStyleCnt="0">
        <dgm:presLayoutVars/>
      </dgm:prSet>
      <dgm:spPr/>
    </dgm:pt>
    <dgm:pt modelId="{10D9325B-9E5A-4C6C-8468-BF032D76C595}" type="pres">
      <dgm:prSet presAssocID="{60218FFC-9A83-45F0-B0D2-847CCC39BBD8}" presName="OneNode_1" presStyleLbl="node1" presStyleIdx="0" presStyleCnt="1" custLinFactNeighborY="-52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9BF36B8-5885-40CE-8C8E-87033F7DD5D2}" srcId="{60218FFC-9A83-45F0-B0D2-847CCC39BBD8}" destId="{5451D26C-B3D1-4574-A09D-160E2D1ACF8A}" srcOrd="0" destOrd="0" parTransId="{DF71C286-EF09-43CD-948F-AFB7727A7674}" sibTransId="{B05F3854-BFF6-4033-A014-D4587E994EFC}"/>
    <dgm:cxn modelId="{30824BBE-F7A6-43DD-A90A-EC2F8AA396B0}" type="presOf" srcId="{60218FFC-9A83-45F0-B0D2-847CCC39BBD8}" destId="{59B7CCCB-B9C0-48FC-8D1D-10467D49748D}" srcOrd="0" destOrd="0" presId="urn:microsoft.com/office/officeart/2005/8/layout/vProcess5"/>
    <dgm:cxn modelId="{A0A582B7-AEC2-4624-9052-2C58A2C81C94}" type="presOf" srcId="{5451D26C-B3D1-4574-A09D-160E2D1ACF8A}" destId="{10D9325B-9E5A-4C6C-8468-BF032D76C595}" srcOrd="0" destOrd="0" presId="urn:microsoft.com/office/officeart/2005/8/layout/vProcess5"/>
    <dgm:cxn modelId="{6F1D676C-F49D-45D5-8961-6DFE4E30A840}" type="presParOf" srcId="{59B7CCCB-B9C0-48FC-8D1D-10467D49748D}" destId="{A00922A7-0194-4F94-B91B-AB35D569DE2E}" srcOrd="0" destOrd="0" presId="urn:microsoft.com/office/officeart/2005/8/layout/vProcess5"/>
    <dgm:cxn modelId="{CFD72116-2390-4470-AB7B-11C07BC963BF}" type="presParOf" srcId="{59B7CCCB-B9C0-48FC-8D1D-10467D49748D}" destId="{10D9325B-9E5A-4C6C-8468-BF032D76C595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995515-591E-4727-882E-B96FCEC696A5}" type="doc">
      <dgm:prSet loTypeId="urn:microsoft.com/office/officeart/2005/8/layout/hProcess7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MX"/>
        </a:p>
      </dgm:t>
    </dgm:pt>
    <dgm:pt modelId="{7F9F60CC-923E-4491-9FC0-3335848D9C70}">
      <dgm:prSet phldrT="[Texto]"/>
      <dgm:spPr>
        <a:solidFill>
          <a:srgbClr val="DFA0C9"/>
        </a:solidFill>
      </dgm:spPr>
      <dgm:t>
        <a:bodyPr/>
        <a:lstStyle/>
        <a:p>
          <a:pPr algn="just"/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3906338-1BAB-469C-9A81-F33BBF168B3E}" type="parTrans" cxnId="{0AB333DC-8C51-4F04-A808-11641ED50BE3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C3BCEED-63E1-43D3-B09A-FE55EA9C5B1F}" type="sibTrans" cxnId="{0AB333DC-8C51-4F04-A808-11641ED50BE3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263F5DF-781D-4D3F-ADF7-9CB8357DFBF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Presentación y taller de políticas y lineamientos y techos presupuestales a dependencias universitarias</a:t>
          </a:r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9940E9D0-B883-493D-A615-09F49596FFC9}" type="parTrans" cxnId="{B5810F58-13A5-4730-B920-BE7060F4F5C0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B9F42D7-8463-4896-84EC-CFB07929FCF2}" type="sibTrans" cxnId="{B5810F58-13A5-4730-B920-BE7060F4F5C0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6446D42-F707-4607-9930-B7EFF999423E}">
      <dgm:prSet phldrT="[Texto]"/>
      <dgm:spPr>
        <a:solidFill>
          <a:srgbClr val="B7DD79">
            <a:alpha val="95000"/>
          </a:srgbClr>
        </a:solidFill>
      </dgm:spPr>
      <dgm:t>
        <a:bodyPr/>
        <a:lstStyle/>
        <a:p>
          <a:pPr algn="just"/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A6A297F-1AC7-4903-B5A5-802228A100B0}" type="parTrans" cxnId="{9BA4B138-6269-4E5D-A3D7-C5699F382BDC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0334A28-B150-4D09-81AF-EF84C6D45B92}" type="sibTrans" cxnId="{9BA4B138-6269-4E5D-A3D7-C5699F382BDC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D4A9C56-22F7-41AC-98BF-C7851A1F98D7}">
      <dgm:prSet phldrT="[Texto]"/>
      <dgm:spPr/>
      <dgm:t>
        <a:bodyPr/>
        <a:lstStyle/>
        <a:p>
          <a:pPr algn="l"/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Formulación del POA en el SUAPOA</a:t>
          </a:r>
        </a:p>
        <a:p>
          <a:pPr algn="l"/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Asesorías a</a:t>
          </a:r>
        </a:p>
        <a:p>
          <a:pPr algn="ctr"/>
          <a:r>
            <a:rPr lang="es-MX" b="1" dirty="0" smtClean="0">
              <a:solidFill>
                <a:schemeClr val="tx1"/>
              </a:solidFill>
              <a:latin typeface="Arial Narrow" panose="020B0606020202030204" pitchFamily="34" charset="0"/>
            </a:rPr>
            <a:t>58 Centros Contables</a:t>
          </a:r>
          <a:endParaRPr lang="es-MX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3CC1010-6819-41E8-95F2-7616CD10A591}" type="parTrans" cxnId="{557A6557-305F-4083-B20B-7FF6C17199AF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F1DC1C44-63E9-499A-90F7-80730B7009FF}" type="sibTrans" cxnId="{557A6557-305F-4083-B20B-7FF6C17199AF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4EB9F2AF-9C50-4805-B060-AECB95550DDD}">
      <dgm:prSet phldrT="[Texto]"/>
      <dgm:spPr>
        <a:solidFill>
          <a:srgbClr val="FECB8B"/>
        </a:solidFill>
      </dgm:spPr>
      <dgm:t>
        <a:bodyPr/>
        <a:lstStyle/>
        <a:p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670A52D-61BD-421D-A596-50AF3865F711}" type="parTrans" cxnId="{ECADA0B1-92AB-4F9B-931A-EA1CD723C231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79D1D80-E0F3-4D7C-AC2D-9F52BF260E39}" type="sibTrans" cxnId="{ECADA0B1-92AB-4F9B-931A-EA1CD723C231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2587949-1847-4566-989B-BCA12E65BF95}">
      <dgm:prSet phldrT="[Texto]"/>
      <dgm:spPr/>
      <dgm:t>
        <a:bodyPr/>
        <a:lstStyle/>
        <a:p>
          <a:pPr algn="l"/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Validación técnica y presupuestal del POA.</a:t>
          </a:r>
        </a:p>
        <a:p>
          <a:pPr algn="ctr"/>
          <a:r>
            <a:rPr lang="es-MX" b="1" dirty="0" smtClean="0">
              <a:solidFill>
                <a:schemeClr val="tx1"/>
              </a:solidFill>
              <a:latin typeface="Arial Narrow" panose="020B0606020202030204" pitchFamily="34" charset="0"/>
            </a:rPr>
            <a:t>92 Proyectos</a:t>
          </a:r>
        </a:p>
        <a:p>
          <a:pPr algn="l"/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95AF80AF-5351-4DBF-90A9-F52F47D59CEC}" type="parTrans" cxnId="{35FBA549-CC0A-4944-B3FF-D073D8D199BA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CBBC55C-2FB1-4B3D-BBE5-25274F017599}" type="sibTrans" cxnId="{35FBA549-CC0A-4944-B3FF-D073D8D199BA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565AF38-1DED-4F0F-A1EA-3D2BF88772A7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Liberación del recurso validado y ejercicio del gasto</a:t>
          </a:r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D710225-CDDF-46B6-ACA0-478E796DDFC5}" type="sibTrans" cxnId="{89DE6ED6-8E22-4ADA-AA79-C0E2EA37BF85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AA95B09-DBC8-4EF3-89DE-E14C217CB2CB}" type="parTrans" cxnId="{89DE6ED6-8E22-4ADA-AA79-C0E2EA37BF85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506A81F-B402-4DF9-874B-4B4E19757E4A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43C61BD-5108-42ED-83B9-49A0201FBBAC}" type="parTrans" cxnId="{3C9C76A0-57EC-4A70-82DE-03B7EFD89C57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BFEB231-9C77-48A2-9207-35A46DBE5E8B}" type="sibTrans" cxnId="{3C9C76A0-57EC-4A70-82DE-03B7EFD89C57}">
      <dgm:prSet/>
      <dgm:spPr/>
      <dgm:t>
        <a:bodyPr/>
        <a:lstStyle/>
        <a:p>
          <a:endParaRPr lang="es-MX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B63EF18-9564-444E-8EE3-1AA7B55CB9F6}" type="pres">
      <dgm:prSet presAssocID="{4F995515-591E-4727-882E-B96FCEC696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380B74B-4DD0-4423-B794-14D32D98667F}" type="pres">
      <dgm:prSet presAssocID="{7F9F60CC-923E-4491-9FC0-3335848D9C70}" presName="compositeNode" presStyleCnt="0">
        <dgm:presLayoutVars>
          <dgm:bulletEnabled val="1"/>
        </dgm:presLayoutVars>
      </dgm:prSet>
      <dgm:spPr/>
    </dgm:pt>
    <dgm:pt modelId="{0B7752FB-C708-409C-B101-03355E0145F6}" type="pres">
      <dgm:prSet presAssocID="{7F9F60CC-923E-4491-9FC0-3335848D9C70}" presName="bgRect" presStyleLbl="node1" presStyleIdx="0" presStyleCnt="4" custScaleX="100872" custLinFactNeighborX="-12538"/>
      <dgm:spPr/>
      <dgm:t>
        <a:bodyPr/>
        <a:lstStyle/>
        <a:p>
          <a:endParaRPr lang="es-MX"/>
        </a:p>
      </dgm:t>
    </dgm:pt>
    <dgm:pt modelId="{16437093-DC49-4242-9279-577F2E22D175}" type="pres">
      <dgm:prSet presAssocID="{7F9F60CC-923E-4491-9FC0-3335848D9C70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25410FB-0E52-446C-AB45-7FA28F380A7B}" type="pres">
      <dgm:prSet presAssocID="{7F9F60CC-923E-4491-9FC0-3335848D9C70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AFF9DE-76EB-497B-99B6-AEE74C2DC142}" type="pres">
      <dgm:prSet presAssocID="{EC3BCEED-63E1-43D3-B09A-FE55EA9C5B1F}" presName="hSp" presStyleCnt="0"/>
      <dgm:spPr/>
    </dgm:pt>
    <dgm:pt modelId="{F19F300A-2659-4AF7-83D5-5860CAB684DD}" type="pres">
      <dgm:prSet presAssocID="{EC3BCEED-63E1-43D3-B09A-FE55EA9C5B1F}" presName="vProcSp" presStyleCnt="0"/>
      <dgm:spPr/>
    </dgm:pt>
    <dgm:pt modelId="{E804C207-377E-42FA-9405-6B7D52B64649}" type="pres">
      <dgm:prSet presAssocID="{EC3BCEED-63E1-43D3-B09A-FE55EA9C5B1F}" presName="vSp1" presStyleCnt="0"/>
      <dgm:spPr/>
    </dgm:pt>
    <dgm:pt modelId="{807B6BA5-5D97-4D11-BBBF-55D07FFED73D}" type="pres">
      <dgm:prSet presAssocID="{EC3BCEED-63E1-43D3-B09A-FE55EA9C5B1F}" presName="simulatedConn" presStyleLbl="solidFgAcc1" presStyleIdx="0" presStyleCnt="3"/>
      <dgm:spPr/>
    </dgm:pt>
    <dgm:pt modelId="{A2615F2F-09FE-4CB3-B6DA-7D83D9AED914}" type="pres">
      <dgm:prSet presAssocID="{EC3BCEED-63E1-43D3-B09A-FE55EA9C5B1F}" presName="vSp2" presStyleCnt="0"/>
      <dgm:spPr/>
    </dgm:pt>
    <dgm:pt modelId="{484BF141-390B-4D2F-8CD6-D2E3E18D6364}" type="pres">
      <dgm:prSet presAssocID="{EC3BCEED-63E1-43D3-B09A-FE55EA9C5B1F}" presName="sibTrans" presStyleCnt="0"/>
      <dgm:spPr/>
    </dgm:pt>
    <dgm:pt modelId="{3A694E69-994A-4439-A0EB-60998D403F95}" type="pres">
      <dgm:prSet presAssocID="{C6446D42-F707-4607-9930-B7EFF999423E}" presName="compositeNode" presStyleCnt="0">
        <dgm:presLayoutVars>
          <dgm:bulletEnabled val="1"/>
        </dgm:presLayoutVars>
      </dgm:prSet>
      <dgm:spPr/>
    </dgm:pt>
    <dgm:pt modelId="{1EA63BE9-5DC8-49F8-BCE8-17A14E897744}" type="pres">
      <dgm:prSet presAssocID="{C6446D42-F707-4607-9930-B7EFF999423E}" presName="bgRect" presStyleLbl="node1" presStyleIdx="1" presStyleCnt="4" custLinFactNeighborX="-1472"/>
      <dgm:spPr/>
      <dgm:t>
        <a:bodyPr/>
        <a:lstStyle/>
        <a:p>
          <a:endParaRPr lang="es-MX"/>
        </a:p>
      </dgm:t>
    </dgm:pt>
    <dgm:pt modelId="{99AE422D-423A-4334-B84C-C960D4AC4791}" type="pres">
      <dgm:prSet presAssocID="{C6446D42-F707-4607-9930-B7EFF999423E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D339965-402E-4E83-AD0D-240C20FB6DB9}" type="pres">
      <dgm:prSet presAssocID="{C6446D42-F707-4607-9930-B7EFF999423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4448B0-5057-4E85-AE43-200CD26620A7}" type="pres">
      <dgm:prSet presAssocID="{60334A28-B150-4D09-81AF-EF84C6D45B92}" presName="hSp" presStyleCnt="0"/>
      <dgm:spPr/>
    </dgm:pt>
    <dgm:pt modelId="{A427F24E-3ECA-4608-B7D7-A30F904A5D4B}" type="pres">
      <dgm:prSet presAssocID="{60334A28-B150-4D09-81AF-EF84C6D45B92}" presName="vProcSp" presStyleCnt="0"/>
      <dgm:spPr/>
    </dgm:pt>
    <dgm:pt modelId="{400744F7-E0A9-467C-91D2-8E875618A58F}" type="pres">
      <dgm:prSet presAssocID="{60334A28-B150-4D09-81AF-EF84C6D45B92}" presName="vSp1" presStyleCnt="0"/>
      <dgm:spPr/>
    </dgm:pt>
    <dgm:pt modelId="{56FF572E-7FC5-4C21-AFF3-3CFEC67B0F7F}" type="pres">
      <dgm:prSet presAssocID="{60334A28-B150-4D09-81AF-EF84C6D45B92}" presName="simulatedConn" presStyleLbl="solidFgAcc1" presStyleIdx="1" presStyleCnt="3"/>
      <dgm:spPr/>
    </dgm:pt>
    <dgm:pt modelId="{89FDBFE0-CD55-4CC5-BAB8-63264B540021}" type="pres">
      <dgm:prSet presAssocID="{60334A28-B150-4D09-81AF-EF84C6D45B92}" presName="vSp2" presStyleCnt="0"/>
      <dgm:spPr/>
    </dgm:pt>
    <dgm:pt modelId="{07526165-4C62-45B3-82DB-BB3F90FAE44F}" type="pres">
      <dgm:prSet presAssocID="{60334A28-B150-4D09-81AF-EF84C6D45B92}" presName="sibTrans" presStyleCnt="0"/>
      <dgm:spPr/>
    </dgm:pt>
    <dgm:pt modelId="{BBC3FCD6-562A-45F3-BB98-719FA95E31F3}" type="pres">
      <dgm:prSet presAssocID="{4EB9F2AF-9C50-4805-B060-AECB95550DDD}" presName="compositeNode" presStyleCnt="0">
        <dgm:presLayoutVars>
          <dgm:bulletEnabled val="1"/>
        </dgm:presLayoutVars>
      </dgm:prSet>
      <dgm:spPr/>
    </dgm:pt>
    <dgm:pt modelId="{5EC6E668-14D3-4445-8A68-C4E49342B507}" type="pres">
      <dgm:prSet presAssocID="{4EB9F2AF-9C50-4805-B060-AECB95550DDD}" presName="bgRect" presStyleLbl="node1" presStyleIdx="2" presStyleCnt="4" custScaleX="94119" custLinFactNeighborX="-735"/>
      <dgm:spPr/>
      <dgm:t>
        <a:bodyPr/>
        <a:lstStyle/>
        <a:p>
          <a:endParaRPr lang="es-MX"/>
        </a:p>
      </dgm:t>
    </dgm:pt>
    <dgm:pt modelId="{DE1816B5-825E-4ECD-9103-AAB3887A6F0D}" type="pres">
      <dgm:prSet presAssocID="{4EB9F2AF-9C50-4805-B060-AECB95550DDD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698D03-3310-40F4-AEE5-8C5B43F80BA9}" type="pres">
      <dgm:prSet presAssocID="{4EB9F2AF-9C50-4805-B060-AECB95550DDD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507BB5-AF51-4A66-98BD-E366BE261C2F}" type="pres">
      <dgm:prSet presAssocID="{779D1D80-E0F3-4D7C-AC2D-9F52BF260E39}" presName="hSp" presStyleCnt="0"/>
      <dgm:spPr/>
    </dgm:pt>
    <dgm:pt modelId="{EFDD23B7-9CF3-474C-A90C-75530741500E}" type="pres">
      <dgm:prSet presAssocID="{779D1D80-E0F3-4D7C-AC2D-9F52BF260E39}" presName="vProcSp" presStyleCnt="0"/>
      <dgm:spPr/>
    </dgm:pt>
    <dgm:pt modelId="{1B94E4BF-5B14-4332-9B55-1531F65B5BFE}" type="pres">
      <dgm:prSet presAssocID="{779D1D80-E0F3-4D7C-AC2D-9F52BF260E39}" presName="vSp1" presStyleCnt="0"/>
      <dgm:spPr/>
    </dgm:pt>
    <dgm:pt modelId="{D1192CBE-FF09-4CED-BC0E-70ADF5833F18}" type="pres">
      <dgm:prSet presAssocID="{779D1D80-E0F3-4D7C-AC2D-9F52BF260E39}" presName="simulatedConn" presStyleLbl="solidFgAcc1" presStyleIdx="2" presStyleCnt="3"/>
      <dgm:spPr/>
    </dgm:pt>
    <dgm:pt modelId="{06605242-EA5B-4461-BB21-ED389CAF50F1}" type="pres">
      <dgm:prSet presAssocID="{779D1D80-E0F3-4D7C-AC2D-9F52BF260E39}" presName="vSp2" presStyleCnt="0"/>
      <dgm:spPr/>
    </dgm:pt>
    <dgm:pt modelId="{ABAE2D43-4DED-4E85-A09F-AD20F778219C}" type="pres">
      <dgm:prSet presAssocID="{779D1D80-E0F3-4D7C-AC2D-9F52BF260E39}" presName="sibTrans" presStyleCnt="0"/>
      <dgm:spPr/>
    </dgm:pt>
    <dgm:pt modelId="{FCAC88F9-05F3-4FF0-8B27-EDE2FE28F963}" type="pres">
      <dgm:prSet presAssocID="{7506A81F-B402-4DF9-874B-4B4E19757E4A}" presName="compositeNode" presStyleCnt="0">
        <dgm:presLayoutVars>
          <dgm:bulletEnabled val="1"/>
        </dgm:presLayoutVars>
      </dgm:prSet>
      <dgm:spPr/>
    </dgm:pt>
    <dgm:pt modelId="{6B6F6A0A-CF4E-47F9-9EF1-4507F65EE7F1}" type="pres">
      <dgm:prSet presAssocID="{7506A81F-B402-4DF9-874B-4B4E19757E4A}" presName="bgRect" presStyleLbl="node1" presStyleIdx="3" presStyleCnt="4"/>
      <dgm:spPr/>
      <dgm:t>
        <a:bodyPr/>
        <a:lstStyle/>
        <a:p>
          <a:endParaRPr lang="es-MX"/>
        </a:p>
      </dgm:t>
    </dgm:pt>
    <dgm:pt modelId="{ED6B0827-93A6-4A7E-8083-B9E8ACDE1848}" type="pres">
      <dgm:prSet presAssocID="{7506A81F-B402-4DF9-874B-4B4E19757E4A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69A654-C944-42EC-B61C-6E0E2C195A82}" type="pres">
      <dgm:prSet presAssocID="{7506A81F-B402-4DF9-874B-4B4E19757E4A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F473538-4F6A-4684-95EF-8FAAED07E1FB}" type="presOf" srcId="{6565AF38-1DED-4F0F-A1EA-3D2BF88772A7}" destId="{2769A654-C944-42EC-B61C-6E0E2C195A82}" srcOrd="0" destOrd="0" presId="urn:microsoft.com/office/officeart/2005/8/layout/hProcess7"/>
    <dgm:cxn modelId="{862B80B3-2B13-44E0-B4EB-BDC8BFB8B015}" type="presOf" srcId="{7506A81F-B402-4DF9-874B-4B4E19757E4A}" destId="{ED6B0827-93A6-4A7E-8083-B9E8ACDE1848}" srcOrd="1" destOrd="0" presId="urn:microsoft.com/office/officeart/2005/8/layout/hProcess7"/>
    <dgm:cxn modelId="{3C9C76A0-57EC-4A70-82DE-03B7EFD89C57}" srcId="{4F995515-591E-4727-882E-B96FCEC696A5}" destId="{7506A81F-B402-4DF9-874B-4B4E19757E4A}" srcOrd="3" destOrd="0" parTransId="{343C61BD-5108-42ED-83B9-49A0201FBBAC}" sibTransId="{0BFEB231-9C77-48A2-9207-35A46DBE5E8B}"/>
    <dgm:cxn modelId="{4F731F53-B03F-4E17-9DF1-4A530E575FC1}" type="presOf" srcId="{ED4A9C56-22F7-41AC-98BF-C7851A1F98D7}" destId="{6D339965-402E-4E83-AD0D-240C20FB6DB9}" srcOrd="0" destOrd="0" presId="urn:microsoft.com/office/officeart/2005/8/layout/hProcess7"/>
    <dgm:cxn modelId="{5457571B-3CD6-4F84-BA8C-31E5B3135EE7}" type="presOf" srcId="{C6446D42-F707-4607-9930-B7EFF999423E}" destId="{1EA63BE9-5DC8-49F8-BCE8-17A14E897744}" srcOrd="0" destOrd="0" presId="urn:microsoft.com/office/officeart/2005/8/layout/hProcess7"/>
    <dgm:cxn modelId="{D87DC6C3-5599-42EF-BBF5-122DFDDF71FE}" type="presOf" srcId="{4EB9F2AF-9C50-4805-B060-AECB95550DDD}" destId="{DE1816B5-825E-4ECD-9103-AAB3887A6F0D}" srcOrd="1" destOrd="0" presId="urn:microsoft.com/office/officeart/2005/8/layout/hProcess7"/>
    <dgm:cxn modelId="{84EA9717-25DA-40FE-97BA-09F0510CC705}" type="presOf" srcId="{C6446D42-F707-4607-9930-B7EFF999423E}" destId="{99AE422D-423A-4334-B84C-C960D4AC4791}" srcOrd="1" destOrd="0" presId="urn:microsoft.com/office/officeart/2005/8/layout/hProcess7"/>
    <dgm:cxn modelId="{ECADA0B1-92AB-4F9B-931A-EA1CD723C231}" srcId="{4F995515-591E-4727-882E-B96FCEC696A5}" destId="{4EB9F2AF-9C50-4805-B060-AECB95550DDD}" srcOrd="2" destOrd="0" parTransId="{3670A52D-61BD-421D-A596-50AF3865F711}" sibTransId="{779D1D80-E0F3-4D7C-AC2D-9F52BF260E39}"/>
    <dgm:cxn modelId="{9BA4B138-6269-4E5D-A3D7-C5699F382BDC}" srcId="{4F995515-591E-4727-882E-B96FCEC696A5}" destId="{C6446D42-F707-4607-9930-B7EFF999423E}" srcOrd="1" destOrd="0" parTransId="{BA6A297F-1AC7-4903-B5A5-802228A100B0}" sibTransId="{60334A28-B150-4D09-81AF-EF84C6D45B92}"/>
    <dgm:cxn modelId="{B5810F58-13A5-4730-B920-BE7060F4F5C0}" srcId="{7F9F60CC-923E-4491-9FC0-3335848D9C70}" destId="{6263F5DF-781D-4D3F-ADF7-9CB8357DFBFC}" srcOrd="0" destOrd="0" parTransId="{9940E9D0-B883-493D-A615-09F49596FFC9}" sibTransId="{1B9F42D7-8463-4896-84EC-CFB07929FCF2}"/>
    <dgm:cxn modelId="{3AE32517-6788-4849-9A69-C281166EB709}" type="presOf" srcId="{7F9F60CC-923E-4491-9FC0-3335848D9C70}" destId="{0B7752FB-C708-409C-B101-03355E0145F6}" srcOrd="0" destOrd="0" presId="urn:microsoft.com/office/officeart/2005/8/layout/hProcess7"/>
    <dgm:cxn modelId="{0AB333DC-8C51-4F04-A808-11641ED50BE3}" srcId="{4F995515-591E-4727-882E-B96FCEC696A5}" destId="{7F9F60CC-923E-4491-9FC0-3335848D9C70}" srcOrd="0" destOrd="0" parTransId="{03906338-1BAB-469C-9A81-F33BBF168B3E}" sibTransId="{EC3BCEED-63E1-43D3-B09A-FE55EA9C5B1F}"/>
    <dgm:cxn modelId="{CF229AD3-78BF-4AE0-9E29-37735FB98EC1}" type="presOf" srcId="{6263F5DF-781D-4D3F-ADF7-9CB8357DFBFC}" destId="{825410FB-0E52-446C-AB45-7FA28F380A7B}" srcOrd="0" destOrd="0" presId="urn:microsoft.com/office/officeart/2005/8/layout/hProcess7"/>
    <dgm:cxn modelId="{1E42FBB1-9AF9-4D3F-9187-8B9C44D4419F}" type="presOf" srcId="{7506A81F-B402-4DF9-874B-4B4E19757E4A}" destId="{6B6F6A0A-CF4E-47F9-9EF1-4507F65EE7F1}" srcOrd="0" destOrd="0" presId="urn:microsoft.com/office/officeart/2005/8/layout/hProcess7"/>
    <dgm:cxn modelId="{3150B9EF-B5D9-42EC-862D-397785A7E88D}" type="presOf" srcId="{4EB9F2AF-9C50-4805-B060-AECB95550DDD}" destId="{5EC6E668-14D3-4445-8A68-C4E49342B507}" srcOrd="0" destOrd="0" presId="urn:microsoft.com/office/officeart/2005/8/layout/hProcess7"/>
    <dgm:cxn modelId="{0FDD1CA2-97F6-402F-B5A5-DF885352D3EF}" type="presOf" srcId="{7F9F60CC-923E-4491-9FC0-3335848D9C70}" destId="{16437093-DC49-4242-9279-577F2E22D175}" srcOrd="1" destOrd="0" presId="urn:microsoft.com/office/officeart/2005/8/layout/hProcess7"/>
    <dgm:cxn modelId="{35FBA549-CC0A-4944-B3FF-D073D8D199BA}" srcId="{4EB9F2AF-9C50-4805-B060-AECB95550DDD}" destId="{22587949-1847-4566-989B-BCA12E65BF95}" srcOrd="0" destOrd="0" parTransId="{95AF80AF-5351-4DBF-90A9-F52F47D59CEC}" sibTransId="{CCBBC55C-2FB1-4B3D-BBE5-25274F017599}"/>
    <dgm:cxn modelId="{60BBE614-0216-43DE-ADC3-86F354A0F502}" type="presOf" srcId="{4F995515-591E-4727-882E-B96FCEC696A5}" destId="{BB63EF18-9564-444E-8EE3-1AA7B55CB9F6}" srcOrd="0" destOrd="0" presId="urn:microsoft.com/office/officeart/2005/8/layout/hProcess7"/>
    <dgm:cxn modelId="{93F5B849-443D-494E-8E19-EE65F2C2EF2A}" type="presOf" srcId="{22587949-1847-4566-989B-BCA12E65BF95}" destId="{67698D03-3310-40F4-AEE5-8C5B43F80BA9}" srcOrd="0" destOrd="0" presId="urn:microsoft.com/office/officeart/2005/8/layout/hProcess7"/>
    <dgm:cxn modelId="{89DE6ED6-8E22-4ADA-AA79-C0E2EA37BF85}" srcId="{7506A81F-B402-4DF9-874B-4B4E19757E4A}" destId="{6565AF38-1DED-4F0F-A1EA-3D2BF88772A7}" srcOrd="0" destOrd="0" parTransId="{AAA95B09-DBC8-4EF3-89DE-E14C217CB2CB}" sibTransId="{CD710225-CDDF-46B6-ACA0-478E796DDFC5}"/>
    <dgm:cxn modelId="{557A6557-305F-4083-B20B-7FF6C17199AF}" srcId="{C6446D42-F707-4607-9930-B7EFF999423E}" destId="{ED4A9C56-22F7-41AC-98BF-C7851A1F98D7}" srcOrd="0" destOrd="0" parTransId="{A3CC1010-6819-41E8-95F2-7616CD10A591}" sibTransId="{F1DC1C44-63E9-499A-90F7-80730B7009FF}"/>
    <dgm:cxn modelId="{DF32B351-7C60-4E59-9BA4-F94BF4890D60}" type="presParOf" srcId="{BB63EF18-9564-444E-8EE3-1AA7B55CB9F6}" destId="{6380B74B-4DD0-4423-B794-14D32D98667F}" srcOrd="0" destOrd="0" presId="urn:microsoft.com/office/officeart/2005/8/layout/hProcess7"/>
    <dgm:cxn modelId="{56217B9D-3426-4EF5-B61E-4C762BCCDDEC}" type="presParOf" srcId="{6380B74B-4DD0-4423-B794-14D32D98667F}" destId="{0B7752FB-C708-409C-B101-03355E0145F6}" srcOrd="0" destOrd="0" presId="urn:microsoft.com/office/officeart/2005/8/layout/hProcess7"/>
    <dgm:cxn modelId="{4E4C7D60-CA34-4C24-A68B-91804920C4DB}" type="presParOf" srcId="{6380B74B-4DD0-4423-B794-14D32D98667F}" destId="{16437093-DC49-4242-9279-577F2E22D175}" srcOrd="1" destOrd="0" presId="urn:microsoft.com/office/officeart/2005/8/layout/hProcess7"/>
    <dgm:cxn modelId="{AE6B206D-955B-4EFA-B460-7A81A925738E}" type="presParOf" srcId="{6380B74B-4DD0-4423-B794-14D32D98667F}" destId="{825410FB-0E52-446C-AB45-7FA28F380A7B}" srcOrd="2" destOrd="0" presId="urn:microsoft.com/office/officeart/2005/8/layout/hProcess7"/>
    <dgm:cxn modelId="{4337CCDA-8837-4EC3-9609-FEDC50947B5E}" type="presParOf" srcId="{BB63EF18-9564-444E-8EE3-1AA7B55CB9F6}" destId="{BCAFF9DE-76EB-497B-99B6-AEE74C2DC142}" srcOrd="1" destOrd="0" presId="urn:microsoft.com/office/officeart/2005/8/layout/hProcess7"/>
    <dgm:cxn modelId="{A84F73DA-02A5-4AAA-8E1B-DE7044B3A6B6}" type="presParOf" srcId="{BB63EF18-9564-444E-8EE3-1AA7B55CB9F6}" destId="{F19F300A-2659-4AF7-83D5-5860CAB684DD}" srcOrd="2" destOrd="0" presId="urn:microsoft.com/office/officeart/2005/8/layout/hProcess7"/>
    <dgm:cxn modelId="{85AFCE5F-F334-4A18-BB3D-645203D84F5A}" type="presParOf" srcId="{F19F300A-2659-4AF7-83D5-5860CAB684DD}" destId="{E804C207-377E-42FA-9405-6B7D52B64649}" srcOrd="0" destOrd="0" presId="urn:microsoft.com/office/officeart/2005/8/layout/hProcess7"/>
    <dgm:cxn modelId="{CFCE14EA-445A-4CF0-A5BD-D75BDC9FC59A}" type="presParOf" srcId="{F19F300A-2659-4AF7-83D5-5860CAB684DD}" destId="{807B6BA5-5D97-4D11-BBBF-55D07FFED73D}" srcOrd="1" destOrd="0" presId="urn:microsoft.com/office/officeart/2005/8/layout/hProcess7"/>
    <dgm:cxn modelId="{55BCAA56-2863-4895-A9D0-BF3F568263B3}" type="presParOf" srcId="{F19F300A-2659-4AF7-83D5-5860CAB684DD}" destId="{A2615F2F-09FE-4CB3-B6DA-7D83D9AED914}" srcOrd="2" destOrd="0" presId="urn:microsoft.com/office/officeart/2005/8/layout/hProcess7"/>
    <dgm:cxn modelId="{53CBE4E0-41DB-4AC5-B49D-ADDE92322BDA}" type="presParOf" srcId="{BB63EF18-9564-444E-8EE3-1AA7B55CB9F6}" destId="{484BF141-390B-4D2F-8CD6-D2E3E18D6364}" srcOrd="3" destOrd="0" presId="urn:microsoft.com/office/officeart/2005/8/layout/hProcess7"/>
    <dgm:cxn modelId="{7AC1AB7C-D186-4DCC-81A7-B07EB4A63AE2}" type="presParOf" srcId="{BB63EF18-9564-444E-8EE3-1AA7B55CB9F6}" destId="{3A694E69-994A-4439-A0EB-60998D403F95}" srcOrd="4" destOrd="0" presId="urn:microsoft.com/office/officeart/2005/8/layout/hProcess7"/>
    <dgm:cxn modelId="{60B18A61-9DCA-47DD-B9A9-2692BBBC44CF}" type="presParOf" srcId="{3A694E69-994A-4439-A0EB-60998D403F95}" destId="{1EA63BE9-5DC8-49F8-BCE8-17A14E897744}" srcOrd="0" destOrd="0" presId="urn:microsoft.com/office/officeart/2005/8/layout/hProcess7"/>
    <dgm:cxn modelId="{9B1D64A9-B6A2-4059-A235-7C684AFDF242}" type="presParOf" srcId="{3A694E69-994A-4439-A0EB-60998D403F95}" destId="{99AE422D-423A-4334-B84C-C960D4AC4791}" srcOrd="1" destOrd="0" presId="urn:microsoft.com/office/officeart/2005/8/layout/hProcess7"/>
    <dgm:cxn modelId="{E4A62BA0-B494-4190-B18A-D8D1CA912107}" type="presParOf" srcId="{3A694E69-994A-4439-A0EB-60998D403F95}" destId="{6D339965-402E-4E83-AD0D-240C20FB6DB9}" srcOrd="2" destOrd="0" presId="urn:microsoft.com/office/officeart/2005/8/layout/hProcess7"/>
    <dgm:cxn modelId="{48002519-6C18-463D-AF21-2C8E3738DC33}" type="presParOf" srcId="{BB63EF18-9564-444E-8EE3-1AA7B55CB9F6}" destId="{134448B0-5057-4E85-AE43-200CD26620A7}" srcOrd="5" destOrd="0" presId="urn:microsoft.com/office/officeart/2005/8/layout/hProcess7"/>
    <dgm:cxn modelId="{82EAC6A0-C57B-42A9-9DA1-578A86F9486D}" type="presParOf" srcId="{BB63EF18-9564-444E-8EE3-1AA7B55CB9F6}" destId="{A427F24E-3ECA-4608-B7D7-A30F904A5D4B}" srcOrd="6" destOrd="0" presId="urn:microsoft.com/office/officeart/2005/8/layout/hProcess7"/>
    <dgm:cxn modelId="{58384816-A7B3-4031-A34F-437B1623F5BA}" type="presParOf" srcId="{A427F24E-3ECA-4608-B7D7-A30F904A5D4B}" destId="{400744F7-E0A9-467C-91D2-8E875618A58F}" srcOrd="0" destOrd="0" presId="urn:microsoft.com/office/officeart/2005/8/layout/hProcess7"/>
    <dgm:cxn modelId="{6D689B8F-E00A-42F3-A3E1-AC39A37795D8}" type="presParOf" srcId="{A427F24E-3ECA-4608-B7D7-A30F904A5D4B}" destId="{56FF572E-7FC5-4C21-AFF3-3CFEC67B0F7F}" srcOrd="1" destOrd="0" presId="urn:microsoft.com/office/officeart/2005/8/layout/hProcess7"/>
    <dgm:cxn modelId="{44258EB2-B433-4408-8F63-B43A8B723E2D}" type="presParOf" srcId="{A427F24E-3ECA-4608-B7D7-A30F904A5D4B}" destId="{89FDBFE0-CD55-4CC5-BAB8-63264B540021}" srcOrd="2" destOrd="0" presId="urn:microsoft.com/office/officeart/2005/8/layout/hProcess7"/>
    <dgm:cxn modelId="{04BCF274-3928-4E91-B531-22759034BA65}" type="presParOf" srcId="{BB63EF18-9564-444E-8EE3-1AA7B55CB9F6}" destId="{07526165-4C62-45B3-82DB-BB3F90FAE44F}" srcOrd="7" destOrd="0" presId="urn:microsoft.com/office/officeart/2005/8/layout/hProcess7"/>
    <dgm:cxn modelId="{511DE9E5-CABB-4E9E-9D0C-83459E4ACBD4}" type="presParOf" srcId="{BB63EF18-9564-444E-8EE3-1AA7B55CB9F6}" destId="{BBC3FCD6-562A-45F3-BB98-719FA95E31F3}" srcOrd="8" destOrd="0" presId="urn:microsoft.com/office/officeart/2005/8/layout/hProcess7"/>
    <dgm:cxn modelId="{A648317E-0F0D-4480-954E-87ADD3F25F93}" type="presParOf" srcId="{BBC3FCD6-562A-45F3-BB98-719FA95E31F3}" destId="{5EC6E668-14D3-4445-8A68-C4E49342B507}" srcOrd="0" destOrd="0" presId="urn:microsoft.com/office/officeart/2005/8/layout/hProcess7"/>
    <dgm:cxn modelId="{5EB2C849-DD33-416C-A19C-D31E5687581D}" type="presParOf" srcId="{BBC3FCD6-562A-45F3-BB98-719FA95E31F3}" destId="{DE1816B5-825E-4ECD-9103-AAB3887A6F0D}" srcOrd="1" destOrd="0" presId="urn:microsoft.com/office/officeart/2005/8/layout/hProcess7"/>
    <dgm:cxn modelId="{258A9A7C-A8F5-4333-85A8-E124F1E8E075}" type="presParOf" srcId="{BBC3FCD6-562A-45F3-BB98-719FA95E31F3}" destId="{67698D03-3310-40F4-AEE5-8C5B43F80BA9}" srcOrd="2" destOrd="0" presId="urn:microsoft.com/office/officeart/2005/8/layout/hProcess7"/>
    <dgm:cxn modelId="{55D8415D-B8A3-4C79-AC85-C7538AA5D448}" type="presParOf" srcId="{BB63EF18-9564-444E-8EE3-1AA7B55CB9F6}" destId="{F9507BB5-AF51-4A66-98BD-E366BE261C2F}" srcOrd="9" destOrd="0" presId="urn:microsoft.com/office/officeart/2005/8/layout/hProcess7"/>
    <dgm:cxn modelId="{4F84EB79-BE05-4E43-8EA3-0F49E19606F6}" type="presParOf" srcId="{BB63EF18-9564-444E-8EE3-1AA7B55CB9F6}" destId="{EFDD23B7-9CF3-474C-A90C-75530741500E}" srcOrd="10" destOrd="0" presId="urn:microsoft.com/office/officeart/2005/8/layout/hProcess7"/>
    <dgm:cxn modelId="{53896754-697E-4ADD-B5FA-C3228ABB7016}" type="presParOf" srcId="{EFDD23B7-9CF3-474C-A90C-75530741500E}" destId="{1B94E4BF-5B14-4332-9B55-1531F65B5BFE}" srcOrd="0" destOrd="0" presId="urn:microsoft.com/office/officeart/2005/8/layout/hProcess7"/>
    <dgm:cxn modelId="{81D0CB70-24D0-473E-9890-36CC7C240D63}" type="presParOf" srcId="{EFDD23B7-9CF3-474C-A90C-75530741500E}" destId="{D1192CBE-FF09-4CED-BC0E-70ADF5833F18}" srcOrd="1" destOrd="0" presId="urn:microsoft.com/office/officeart/2005/8/layout/hProcess7"/>
    <dgm:cxn modelId="{226DF325-1688-4081-934A-651816971E45}" type="presParOf" srcId="{EFDD23B7-9CF3-474C-A90C-75530741500E}" destId="{06605242-EA5B-4461-BB21-ED389CAF50F1}" srcOrd="2" destOrd="0" presId="urn:microsoft.com/office/officeart/2005/8/layout/hProcess7"/>
    <dgm:cxn modelId="{2750EE62-6D75-4982-B3AE-53A192C48F40}" type="presParOf" srcId="{BB63EF18-9564-444E-8EE3-1AA7B55CB9F6}" destId="{ABAE2D43-4DED-4E85-A09F-AD20F778219C}" srcOrd="11" destOrd="0" presId="urn:microsoft.com/office/officeart/2005/8/layout/hProcess7"/>
    <dgm:cxn modelId="{10AC36FD-313A-4447-92E8-5EEE27935781}" type="presParOf" srcId="{BB63EF18-9564-444E-8EE3-1AA7B55CB9F6}" destId="{FCAC88F9-05F3-4FF0-8B27-EDE2FE28F963}" srcOrd="12" destOrd="0" presId="urn:microsoft.com/office/officeart/2005/8/layout/hProcess7"/>
    <dgm:cxn modelId="{00A68268-5E34-4E02-A683-A90E506230A5}" type="presParOf" srcId="{FCAC88F9-05F3-4FF0-8B27-EDE2FE28F963}" destId="{6B6F6A0A-CF4E-47F9-9EF1-4507F65EE7F1}" srcOrd="0" destOrd="0" presId="urn:microsoft.com/office/officeart/2005/8/layout/hProcess7"/>
    <dgm:cxn modelId="{8669EC39-9A7D-47B4-BB64-14704C58A81B}" type="presParOf" srcId="{FCAC88F9-05F3-4FF0-8B27-EDE2FE28F963}" destId="{ED6B0827-93A6-4A7E-8083-B9E8ACDE1848}" srcOrd="1" destOrd="0" presId="urn:microsoft.com/office/officeart/2005/8/layout/hProcess7"/>
    <dgm:cxn modelId="{11C0BD18-089A-4C05-802F-5E4E4AC279B6}" type="presParOf" srcId="{FCAC88F9-05F3-4FF0-8B27-EDE2FE28F963}" destId="{2769A654-C944-42EC-B61C-6E0E2C195A8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0554A9-E291-4C19-A3C5-37E8677AEBA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6A83713-1673-4719-B8A7-3DB7555AD68E}">
      <dgm:prSet phldrT="[Texto]" custT="1"/>
      <dgm:spPr>
        <a:solidFill>
          <a:srgbClr val="DFA0C9"/>
        </a:solidFill>
      </dgm:spPr>
      <dgm:t>
        <a:bodyPr/>
        <a:lstStyle/>
        <a:p>
          <a:r>
            <a:rPr lang="es-ES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Proyecto Académico 2018-2022</a:t>
          </a:r>
          <a:endParaRPr lang="es-ES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5565698-4031-4B30-B72E-4A305AF2006F}" type="parTrans" cxnId="{9EED63ED-73CC-4D0A-A37B-F635818F4CE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CB8845A0-7432-4948-9791-98B51E083832}" type="sibTrans" cxnId="{9EED63ED-73CC-4D0A-A37B-F635818F4CE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B043FACC-5FB1-439C-836A-F35079E6D257}">
      <dgm:prSet phldrT="[Texto]"/>
      <dgm:spPr>
        <a:solidFill>
          <a:srgbClr val="92D050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especificas para la formulación y elaboración del POA 2021</a:t>
          </a:r>
          <a:endParaRPr lang="es-ES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4117132E-A06B-4A28-B3B9-2EE9B71312A3}" type="parTrans" cxnId="{19C3F701-BE13-4A93-86DD-334E2E12AA3F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ED819CF4-4470-4F7F-9B30-345646433958}" type="sibTrans" cxnId="{19C3F701-BE13-4A93-86DD-334E2E12AA3F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45C0A600-2063-4736-A720-4F6A9F18919E}">
      <dgm:prSet/>
      <dgm:spPr>
        <a:solidFill>
          <a:srgbClr val="FECB8B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para la aplicación de las Partidas Presupuestales</a:t>
          </a:r>
          <a:endParaRPr lang="es-ES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182E4FD-2702-48FC-A4DD-4AFB5A8B0186}" type="parTrans" cxnId="{3D46FFA9-C701-48BD-9DC0-A562C34269F2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AD2EBC51-F2A7-43C2-97CF-C1F54ABD4AB4}" type="sibTrans" cxnId="{3D46FFA9-C701-48BD-9DC0-A562C34269F2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9BABA983-4B92-4F45-A361-E90B2C13E6B5}">
      <dgm:prSet/>
      <dgm:spPr>
        <a:solidFill>
          <a:srgbClr val="FECB8B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en materia de adecuaciones presupuestarias</a:t>
          </a:r>
          <a:endParaRPr lang="es-ES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C07CE8C-019F-4BBC-9A92-9037CC049B18}" type="parTrans" cxnId="{D126DDE8-504E-4216-802F-3C2AD12593B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59A787AF-343B-47CA-A855-C4CD54910E97}" type="sibTrans" cxnId="{D126DDE8-504E-4216-802F-3C2AD12593BA}">
      <dgm:prSet/>
      <dgm:spPr/>
      <dgm:t>
        <a:bodyPr/>
        <a:lstStyle/>
        <a:p>
          <a:endParaRPr lang="es-ES">
            <a:latin typeface="Arial Narrow" panose="020B0606020202030204" pitchFamily="34" charset="0"/>
          </a:endParaRPr>
        </a:p>
      </dgm:t>
    </dgm:pt>
    <dgm:pt modelId="{35EFD2C9-C5FF-417D-A6AB-BA15E4C31667}">
      <dgm:prSet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Plan de Desarrollo Institucional 2030</a:t>
          </a:r>
          <a:endParaRPr lang="es-ES" sz="1600" dirty="0"/>
        </a:p>
      </dgm:t>
    </dgm:pt>
    <dgm:pt modelId="{01219099-D83C-49FD-94EC-25A5DF12F381}" type="parTrans" cxnId="{11D1956D-0AC2-400B-ACA4-A3191D7AA8F8}">
      <dgm:prSet/>
      <dgm:spPr/>
      <dgm:t>
        <a:bodyPr/>
        <a:lstStyle/>
        <a:p>
          <a:endParaRPr lang="es-ES"/>
        </a:p>
      </dgm:t>
    </dgm:pt>
    <dgm:pt modelId="{EE20E170-89B6-4FE0-9D6E-9DB6C63B9858}" type="sibTrans" cxnId="{11D1956D-0AC2-400B-ACA4-A3191D7AA8F8}">
      <dgm:prSet/>
      <dgm:spPr/>
      <dgm:t>
        <a:bodyPr/>
        <a:lstStyle/>
        <a:p>
          <a:endParaRPr lang="es-ES"/>
        </a:p>
      </dgm:t>
    </dgm:pt>
    <dgm:pt modelId="{6CE4B677-773A-4051-B109-FDB559A6DED5}" type="pres">
      <dgm:prSet presAssocID="{F10554A9-E291-4C19-A3C5-37E8677AEB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8880935-E666-4255-8825-9738B779B48D}" type="pres">
      <dgm:prSet presAssocID="{35EFD2C9-C5FF-417D-A6AB-BA15E4C31667}" presName="hierRoot1" presStyleCnt="0">
        <dgm:presLayoutVars>
          <dgm:hierBranch val="init"/>
        </dgm:presLayoutVars>
      </dgm:prSet>
      <dgm:spPr/>
    </dgm:pt>
    <dgm:pt modelId="{E442514F-2DBA-4C40-91C6-B2DC466A513B}" type="pres">
      <dgm:prSet presAssocID="{35EFD2C9-C5FF-417D-A6AB-BA15E4C31667}" presName="rootComposite1" presStyleCnt="0"/>
      <dgm:spPr/>
    </dgm:pt>
    <dgm:pt modelId="{69385405-8C08-4523-A585-34CBEBEDF4B3}" type="pres">
      <dgm:prSet presAssocID="{35EFD2C9-C5FF-417D-A6AB-BA15E4C3166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2CD1AD-AE85-4601-ACA4-846587FE1ACB}" type="pres">
      <dgm:prSet presAssocID="{35EFD2C9-C5FF-417D-A6AB-BA15E4C3166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B815BE9-C271-4734-885C-95627F42B36A}" type="pres">
      <dgm:prSet presAssocID="{35EFD2C9-C5FF-417D-A6AB-BA15E4C31667}" presName="hierChild2" presStyleCnt="0"/>
      <dgm:spPr/>
    </dgm:pt>
    <dgm:pt modelId="{8A60AD5A-9DD0-43B0-9602-1A028EB56FD8}" type="pres">
      <dgm:prSet presAssocID="{25565698-4031-4B30-B72E-4A305AF2006F}" presName="Name64" presStyleLbl="parChTrans1D2" presStyleIdx="0" presStyleCnt="1"/>
      <dgm:spPr/>
      <dgm:t>
        <a:bodyPr/>
        <a:lstStyle/>
        <a:p>
          <a:endParaRPr lang="es-ES"/>
        </a:p>
      </dgm:t>
    </dgm:pt>
    <dgm:pt modelId="{5C31FF1E-91E9-4455-84DC-E6A70E08C8BD}" type="pres">
      <dgm:prSet presAssocID="{06A83713-1673-4719-B8A7-3DB7555AD68E}" presName="hierRoot2" presStyleCnt="0">
        <dgm:presLayoutVars>
          <dgm:hierBranch val="init"/>
        </dgm:presLayoutVars>
      </dgm:prSet>
      <dgm:spPr/>
    </dgm:pt>
    <dgm:pt modelId="{F0AF694B-438A-4A3F-8CD2-E45A8CF53D0B}" type="pres">
      <dgm:prSet presAssocID="{06A83713-1673-4719-B8A7-3DB7555AD68E}" presName="rootComposite" presStyleCnt="0"/>
      <dgm:spPr/>
    </dgm:pt>
    <dgm:pt modelId="{26B6D2B9-B662-40F5-80C6-C9E4F1EC2FB4}" type="pres">
      <dgm:prSet presAssocID="{06A83713-1673-4719-B8A7-3DB7555AD68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02B5A2-354E-4B2D-90B3-45384A8A9059}" type="pres">
      <dgm:prSet presAssocID="{06A83713-1673-4719-B8A7-3DB7555AD68E}" presName="rootConnector" presStyleLbl="node2" presStyleIdx="0" presStyleCnt="1"/>
      <dgm:spPr/>
      <dgm:t>
        <a:bodyPr/>
        <a:lstStyle/>
        <a:p>
          <a:endParaRPr lang="es-ES"/>
        </a:p>
      </dgm:t>
    </dgm:pt>
    <dgm:pt modelId="{55F82541-1C5A-4814-9A26-0A7077E3CAE7}" type="pres">
      <dgm:prSet presAssocID="{06A83713-1673-4719-B8A7-3DB7555AD68E}" presName="hierChild4" presStyleCnt="0"/>
      <dgm:spPr/>
    </dgm:pt>
    <dgm:pt modelId="{E1507277-1CC7-4BDB-A329-CFFA9E5F81A7}" type="pres">
      <dgm:prSet presAssocID="{4117132E-A06B-4A28-B3B9-2EE9B71312A3}" presName="Name64" presStyleLbl="parChTrans1D3" presStyleIdx="0" presStyleCnt="1"/>
      <dgm:spPr/>
      <dgm:t>
        <a:bodyPr/>
        <a:lstStyle/>
        <a:p>
          <a:endParaRPr lang="es-ES"/>
        </a:p>
      </dgm:t>
    </dgm:pt>
    <dgm:pt modelId="{8062648E-63A1-49DF-B4E9-304B7DB30AC3}" type="pres">
      <dgm:prSet presAssocID="{B043FACC-5FB1-439C-836A-F35079E6D257}" presName="hierRoot2" presStyleCnt="0">
        <dgm:presLayoutVars>
          <dgm:hierBranch val="init"/>
        </dgm:presLayoutVars>
      </dgm:prSet>
      <dgm:spPr/>
    </dgm:pt>
    <dgm:pt modelId="{19645777-8E1D-42A4-A711-D5C5707E6114}" type="pres">
      <dgm:prSet presAssocID="{B043FACC-5FB1-439C-836A-F35079E6D257}" presName="rootComposite" presStyleCnt="0"/>
      <dgm:spPr/>
    </dgm:pt>
    <dgm:pt modelId="{A1FB408F-B39E-4B19-A1FB-8E2A98BA62B5}" type="pres">
      <dgm:prSet presAssocID="{B043FACC-5FB1-439C-836A-F35079E6D257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1EC4D9-899A-4F2F-BA63-3271208BA0CE}" type="pres">
      <dgm:prSet presAssocID="{B043FACC-5FB1-439C-836A-F35079E6D257}" presName="rootConnector" presStyleLbl="node3" presStyleIdx="0" presStyleCnt="1"/>
      <dgm:spPr/>
      <dgm:t>
        <a:bodyPr/>
        <a:lstStyle/>
        <a:p>
          <a:endParaRPr lang="es-ES"/>
        </a:p>
      </dgm:t>
    </dgm:pt>
    <dgm:pt modelId="{A097BF5A-0A4E-4EB4-A7BD-868341935EEB}" type="pres">
      <dgm:prSet presAssocID="{B043FACC-5FB1-439C-836A-F35079E6D257}" presName="hierChild4" presStyleCnt="0"/>
      <dgm:spPr/>
    </dgm:pt>
    <dgm:pt modelId="{201F407E-9521-43DD-8468-DED7B2861ED7}" type="pres">
      <dgm:prSet presAssocID="{6182E4FD-2702-48FC-A4DD-4AFB5A8B0186}" presName="Name64" presStyleLbl="parChTrans1D4" presStyleIdx="0" presStyleCnt="2"/>
      <dgm:spPr/>
      <dgm:t>
        <a:bodyPr/>
        <a:lstStyle/>
        <a:p>
          <a:endParaRPr lang="es-ES"/>
        </a:p>
      </dgm:t>
    </dgm:pt>
    <dgm:pt modelId="{75216B70-EFC2-44BB-B22E-E31B481F5865}" type="pres">
      <dgm:prSet presAssocID="{45C0A600-2063-4736-A720-4F6A9F18919E}" presName="hierRoot2" presStyleCnt="0">
        <dgm:presLayoutVars>
          <dgm:hierBranch val="init"/>
        </dgm:presLayoutVars>
      </dgm:prSet>
      <dgm:spPr/>
    </dgm:pt>
    <dgm:pt modelId="{F43F6610-A950-4975-A570-05743DECDD0A}" type="pres">
      <dgm:prSet presAssocID="{45C0A600-2063-4736-A720-4F6A9F18919E}" presName="rootComposite" presStyleCnt="0"/>
      <dgm:spPr/>
    </dgm:pt>
    <dgm:pt modelId="{ECFB0E90-3CF7-46F5-B048-76755701F270}" type="pres">
      <dgm:prSet presAssocID="{45C0A600-2063-4736-A720-4F6A9F18919E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6FBCAB-2141-4453-B88C-EF7777EBFDB6}" type="pres">
      <dgm:prSet presAssocID="{45C0A600-2063-4736-A720-4F6A9F18919E}" presName="rootConnector" presStyleLbl="node4" presStyleIdx="0" presStyleCnt="2"/>
      <dgm:spPr/>
      <dgm:t>
        <a:bodyPr/>
        <a:lstStyle/>
        <a:p>
          <a:endParaRPr lang="es-ES"/>
        </a:p>
      </dgm:t>
    </dgm:pt>
    <dgm:pt modelId="{6C2C2DB2-F7FC-43E1-8E59-6816A343D3C8}" type="pres">
      <dgm:prSet presAssocID="{45C0A600-2063-4736-A720-4F6A9F18919E}" presName="hierChild4" presStyleCnt="0"/>
      <dgm:spPr/>
    </dgm:pt>
    <dgm:pt modelId="{469F3052-6030-4C01-BEBD-2A54C970B6CF}" type="pres">
      <dgm:prSet presAssocID="{45C0A600-2063-4736-A720-4F6A9F18919E}" presName="hierChild5" presStyleCnt="0"/>
      <dgm:spPr/>
    </dgm:pt>
    <dgm:pt modelId="{2A99CB24-EA71-4B70-895E-1052A4489078}" type="pres">
      <dgm:prSet presAssocID="{AC07CE8C-019F-4BBC-9A92-9037CC049B18}" presName="Name64" presStyleLbl="parChTrans1D4" presStyleIdx="1" presStyleCnt="2"/>
      <dgm:spPr/>
      <dgm:t>
        <a:bodyPr/>
        <a:lstStyle/>
        <a:p>
          <a:endParaRPr lang="es-ES"/>
        </a:p>
      </dgm:t>
    </dgm:pt>
    <dgm:pt modelId="{80771A9B-6A26-4809-AEBB-4A0A9E894E15}" type="pres">
      <dgm:prSet presAssocID="{9BABA983-4B92-4F45-A361-E90B2C13E6B5}" presName="hierRoot2" presStyleCnt="0">
        <dgm:presLayoutVars>
          <dgm:hierBranch val="init"/>
        </dgm:presLayoutVars>
      </dgm:prSet>
      <dgm:spPr/>
    </dgm:pt>
    <dgm:pt modelId="{E5566485-A9D2-4576-ABF9-099DF2EA6970}" type="pres">
      <dgm:prSet presAssocID="{9BABA983-4B92-4F45-A361-E90B2C13E6B5}" presName="rootComposite" presStyleCnt="0"/>
      <dgm:spPr/>
    </dgm:pt>
    <dgm:pt modelId="{8AB1020F-505E-4FFD-9F57-B61AF0AC753F}" type="pres">
      <dgm:prSet presAssocID="{9BABA983-4B92-4F45-A361-E90B2C13E6B5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21216A-0157-4611-8984-041AC20C7DF5}" type="pres">
      <dgm:prSet presAssocID="{9BABA983-4B92-4F45-A361-E90B2C13E6B5}" presName="rootConnector" presStyleLbl="node4" presStyleIdx="1" presStyleCnt="2"/>
      <dgm:spPr/>
      <dgm:t>
        <a:bodyPr/>
        <a:lstStyle/>
        <a:p>
          <a:endParaRPr lang="es-ES"/>
        </a:p>
      </dgm:t>
    </dgm:pt>
    <dgm:pt modelId="{0A9AC82F-1B93-44B2-9FC0-D0AA2C959476}" type="pres">
      <dgm:prSet presAssocID="{9BABA983-4B92-4F45-A361-E90B2C13E6B5}" presName="hierChild4" presStyleCnt="0"/>
      <dgm:spPr/>
    </dgm:pt>
    <dgm:pt modelId="{1B668B94-C6C6-42FB-A0D2-899D00EEBFEE}" type="pres">
      <dgm:prSet presAssocID="{9BABA983-4B92-4F45-A361-E90B2C13E6B5}" presName="hierChild5" presStyleCnt="0"/>
      <dgm:spPr/>
    </dgm:pt>
    <dgm:pt modelId="{B4461ED9-556F-4526-A9F6-8F6001AEB8C2}" type="pres">
      <dgm:prSet presAssocID="{B043FACC-5FB1-439C-836A-F35079E6D257}" presName="hierChild5" presStyleCnt="0"/>
      <dgm:spPr/>
    </dgm:pt>
    <dgm:pt modelId="{E4AB58B6-36F2-48E3-B8E2-2CB429BF3C7C}" type="pres">
      <dgm:prSet presAssocID="{06A83713-1673-4719-B8A7-3DB7555AD68E}" presName="hierChild5" presStyleCnt="0"/>
      <dgm:spPr/>
    </dgm:pt>
    <dgm:pt modelId="{E84B4134-D510-4343-AABC-17C21C01EFA2}" type="pres">
      <dgm:prSet presAssocID="{35EFD2C9-C5FF-417D-A6AB-BA15E4C31667}" presName="hierChild3" presStyleCnt="0"/>
      <dgm:spPr/>
    </dgm:pt>
  </dgm:ptLst>
  <dgm:cxnLst>
    <dgm:cxn modelId="{08639C3F-7608-4D69-A8D2-C735CBDFD2EF}" type="presOf" srcId="{9BABA983-4B92-4F45-A361-E90B2C13E6B5}" destId="{DF21216A-0157-4611-8984-041AC20C7DF5}" srcOrd="1" destOrd="0" presId="urn:microsoft.com/office/officeart/2009/3/layout/HorizontalOrganizationChart"/>
    <dgm:cxn modelId="{15E9FAC3-2E7B-4206-BE41-9F18610186C7}" type="presOf" srcId="{45C0A600-2063-4736-A720-4F6A9F18919E}" destId="{ECFB0E90-3CF7-46F5-B048-76755701F270}" srcOrd="0" destOrd="0" presId="urn:microsoft.com/office/officeart/2009/3/layout/HorizontalOrganizationChart"/>
    <dgm:cxn modelId="{9AE94A33-95DE-42A2-95CB-6E330B4FBE10}" type="presOf" srcId="{35EFD2C9-C5FF-417D-A6AB-BA15E4C31667}" destId="{522CD1AD-AE85-4601-ACA4-846587FE1ACB}" srcOrd="1" destOrd="0" presId="urn:microsoft.com/office/officeart/2009/3/layout/HorizontalOrganizationChart"/>
    <dgm:cxn modelId="{19C3F701-BE13-4A93-86DD-334E2E12AA3F}" srcId="{06A83713-1673-4719-B8A7-3DB7555AD68E}" destId="{B043FACC-5FB1-439C-836A-F35079E6D257}" srcOrd="0" destOrd="0" parTransId="{4117132E-A06B-4A28-B3B9-2EE9B71312A3}" sibTransId="{ED819CF4-4470-4F7F-9B30-345646433958}"/>
    <dgm:cxn modelId="{9FD6D67B-C807-4999-9410-FDBD6F690E22}" type="presOf" srcId="{45C0A600-2063-4736-A720-4F6A9F18919E}" destId="{D16FBCAB-2141-4453-B88C-EF7777EBFDB6}" srcOrd="1" destOrd="0" presId="urn:microsoft.com/office/officeart/2009/3/layout/HorizontalOrganizationChart"/>
    <dgm:cxn modelId="{7B3F6F89-5964-4FF0-A036-18A4BD536E55}" type="presOf" srcId="{35EFD2C9-C5FF-417D-A6AB-BA15E4C31667}" destId="{69385405-8C08-4523-A585-34CBEBEDF4B3}" srcOrd="0" destOrd="0" presId="urn:microsoft.com/office/officeart/2009/3/layout/HorizontalOrganizationChart"/>
    <dgm:cxn modelId="{99625E13-DA20-4C1F-BF7B-FA8C9565E7AF}" type="presOf" srcId="{4117132E-A06B-4A28-B3B9-2EE9B71312A3}" destId="{E1507277-1CC7-4BDB-A329-CFFA9E5F81A7}" srcOrd="0" destOrd="0" presId="urn:microsoft.com/office/officeart/2009/3/layout/HorizontalOrganizationChart"/>
    <dgm:cxn modelId="{88C8A6E9-1DA7-41C5-84AE-910F9EF580D6}" type="presOf" srcId="{06A83713-1673-4719-B8A7-3DB7555AD68E}" destId="{26B6D2B9-B662-40F5-80C6-C9E4F1EC2FB4}" srcOrd="0" destOrd="0" presId="urn:microsoft.com/office/officeart/2009/3/layout/HorizontalOrganizationChart"/>
    <dgm:cxn modelId="{9EED63ED-73CC-4D0A-A37B-F635818F4CEA}" srcId="{35EFD2C9-C5FF-417D-A6AB-BA15E4C31667}" destId="{06A83713-1673-4719-B8A7-3DB7555AD68E}" srcOrd="0" destOrd="0" parTransId="{25565698-4031-4B30-B72E-4A305AF2006F}" sibTransId="{CB8845A0-7432-4948-9791-98B51E083832}"/>
    <dgm:cxn modelId="{338F668A-91D5-4DE5-828B-CAD8F924D2A0}" type="presOf" srcId="{9BABA983-4B92-4F45-A361-E90B2C13E6B5}" destId="{8AB1020F-505E-4FFD-9F57-B61AF0AC753F}" srcOrd="0" destOrd="0" presId="urn:microsoft.com/office/officeart/2009/3/layout/HorizontalOrganizationChart"/>
    <dgm:cxn modelId="{D126DDE8-504E-4216-802F-3C2AD12593BA}" srcId="{B043FACC-5FB1-439C-836A-F35079E6D257}" destId="{9BABA983-4B92-4F45-A361-E90B2C13E6B5}" srcOrd="1" destOrd="0" parTransId="{AC07CE8C-019F-4BBC-9A92-9037CC049B18}" sibTransId="{59A787AF-343B-47CA-A855-C4CD54910E97}"/>
    <dgm:cxn modelId="{11D1956D-0AC2-400B-ACA4-A3191D7AA8F8}" srcId="{F10554A9-E291-4C19-A3C5-37E8677AEBAE}" destId="{35EFD2C9-C5FF-417D-A6AB-BA15E4C31667}" srcOrd="0" destOrd="0" parTransId="{01219099-D83C-49FD-94EC-25A5DF12F381}" sibTransId="{EE20E170-89B6-4FE0-9D6E-9DB6C63B9858}"/>
    <dgm:cxn modelId="{FC54BFF7-00D3-4AC8-90D3-6B52A9A320E2}" type="presOf" srcId="{06A83713-1673-4719-B8A7-3DB7555AD68E}" destId="{F702B5A2-354E-4B2D-90B3-45384A8A9059}" srcOrd="1" destOrd="0" presId="urn:microsoft.com/office/officeart/2009/3/layout/HorizontalOrganizationChart"/>
    <dgm:cxn modelId="{3D46FFA9-C701-48BD-9DC0-A562C34269F2}" srcId="{B043FACC-5FB1-439C-836A-F35079E6D257}" destId="{45C0A600-2063-4736-A720-4F6A9F18919E}" srcOrd="0" destOrd="0" parTransId="{6182E4FD-2702-48FC-A4DD-4AFB5A8B0186}" sibTransId="{AD2EBC51-F2A7-43C2-97CF-C1F54ABD4AB4}"/>
    <dgm:cxn modelId="{89F85EEB-39B1-43F1-8C7E-7E85DCD1F2F3}" type="presOf" srcId="{AC07CE8C-019F-4BBC-9A92-9037CC049B18}" destId="{2A99CB24-EA71-4B70-895E-1052A4489078}" srcOrd="0" destOrd="0" presId="urn:microsoft.com/office/officeart/2009/3/layout/HorizontalOrganizationChart"/>
    <dgm:cxn modelId="{323F9BA2-9639-45A3-9ADF-C3B08AEF6704}" type="presOf" srcId="{25565698-4031-4B30-B72E-4A305AF2006F}" destId="{8A60AD5A-9DD0-43B0-9602-1A028EB56FD8}" srcOrd="0" destOrd="0" presId="urn:microsoft.com/office/officeart/2009/3/layout/HorizontalOrganizationChart"/>
    <dgm:cxn modelId="{1BA046B6-FD3C-4692-BEE7-E529FBA6B9D5}" type="presOf" srcId="{F10554A9-E291-4C19-A3C5-37E8677AEBAE}" destId="{6CE4B677-773A-4051-B109-FDB559A6DED5}" srcOrd="0" destOrd="0" presId="urn:microsoft.com/office/officeart/2009/3/layout/HorizontalOrganizationChart"/>
    <dgm:cxn modelId="{67BA2DBD-B926-4EC1-A99B-0B758CC63621}" type="presOf" srcId="{B043FACC-5FB1-439C-836A-F35079E6D257}" destId="{A1FB408F-B39E-4B19-A1FB-8E2A98BA62B5}" srcOrd="0" destOrd="0" presId="urn:microsoft.com/office/officeart/2009/3/layout/HorizontalOrganizationChart"/>
    <dgm:cxn modelId="{78127F0F-A585-4E24-9268-F081E5B3E2FA}" type="presOf" srcId="{B043FACC-5FB1-439C-836A-F35079E6D257}" destId="{E51EC4D9-899A-4F2F-BA63-3271208BA0CE}" srcOrd="1" destOrd="0" presId="urn:microsoft.com/office/officeart/2009/3/layout/HorizontalOrganizationChart"/>
    <dgm:cxn modelId="{225B2588-AC5D-426F-AF4F-9BAA54594698}" type="presOf" srcId="{6182E4FD-2702-48FC-A4DD-4AFB5A8B0186}" destId="{201F407E-9521-43DD-8468-DED7B2861ED7}" srcOrd="0" destOrd="0" presId="urn:microsoft.com/office/officeart/2009/3/layout/HorizontalOrganizationChart"/>
    <dgm:cxn modelId="{A956D717-23A8-40F8-9C59-2E8E636CD0B3}" type="presParOf" srcId="{6CE4B677-773A-4051-B109-FDB559A6DED5}" destId="{98880935-E666-4255-8825-9738B779B48D}" srcOrd="0" destOrd="0" presId="urn:microsoft.com/office/officeart/2009/3/layout/HorizontalOrganizationChart"/>
    <dgm:cxn modelId="{2AA21BD0-3483-4C97-A535-9758BCFF42FF}" type="presParOf" srcId="{98880935-E666-4255-8825-9738B779B48D}" destId="{E442514F-2DBA-4C40-91C6-B2DC466A513B}" srcOrd="0" destOrd="0" presId="urn:microsoft.com/office/officeart/2009/3/layout/HorizontalOrganizationChart"/>
    <dgm:cxn modelId="{ED48EBAB-0BAE-48BF-A7F7-D442D931E488}" type="presParOf" srcId="{E442514F-2DBA-4C40-91C6-B2DC466A513B}" destId="{69385405-8C08-4523-A585-34CBEBEDF4B3}" srcOrd="0" destOrd="0" presId="urn:microsoft.com/office/officeart/2009/3/layout/HorizontalOrganizationChart"/>
    <dgm:cxn modelId="{1C40418F-88BA-4EB5-A244-D344B20AACF1}" type="presParOf" srcId="{E442514F-2DBA-4C40-91C6-B2DC466A513B}" destId="{522CD1AD-AE85-4601-ACA4-846587FE1ACB}" srcOrd="1" destOrd="0" presId="urn:microsoft.com/office/officeart/2009/3/layout/HorizontalOrganizationChart"/>
    <dgm:cxn modelId="{A39C56E4-3F20-439E-B24F-6C1BB3A71308}" type="presParOf" srcId="{98880935-E666-4255-8825-9738B779B48D}" destId="{AB815BE9-C271-4734-885C-95627F42B36A}" srcOrd="1" destOrd="0" presId="urn:microsoft.com/office/officeart/2009/3/layout/HorizontalOrganizationChart"/>
    <dgm:cxn modelId="{7A024267-EF4E-4EE3-B553-ED313A369F39}" type="presParOf" srcId="{AB815BE9-C271-4734-885C-95627F42B36A}" destId="{8A60AD5A-9DD0-43B0-9602-1A028EB56FD8}" srcOrd="0" destOrd="0" presId="urn:microsoft.com/office/officeart/2009/3/layout/HorizontalOrganizationChart"/>
    <dgm:cxn modelId="{EB16A8B5-F27E-4D8B-B5F0-3E5D53517831}" type="presParOf" srcId="{AB815BE9-C271-4734-885C-95627F42B36A}" destId="{5C31FF1E-91E9-4455-84DC-E6A70E08C8BD}" srcOrd="1" destOrd="0" presId="urn:microsoft.com/office/officeart/2009/3/layout/HorizontalOrganizationChart"/>
    <dgm:cxn modelId="{8BFD8453-0505-4A45-924E-26BAEAB9A753}" type="presParOf" srcId="{5C31FF1E-91E9-4455-84DC-E6A70E08C8BD}" destId="{F0AF694B-438A-4A3F-8CD2-E45A8CF53D0B}" srcOrd="0" destOrd="0" presId="urn:microsoft.com/office/officeart/2009/3/layout/HorizontalOrganizationChart"/>
    <dgm:cxn modelId="{3D5BBC2B-E6F6-49EF-8C69-3A1112B43E7B}" type="presParOf" srcId="{F0AF694B-438A-4A3F-8CD2-E45A8CF53D0B}" destId="{26B6D2B9-B662-40F5-80C6-C9E4F1EC2FB4}" srcOrd="0" destOrd="0" presId="urn:microsoft.com/office/officeart/2009/3/layout/HorizontalOrganizationChart"/>
    <dgm:cxn modelId="{5E14DADD-DB90-4154-9A95-AA27DE8C8226}" type="presParOf" srcId="{F0AF694B-438A-4A3F-8CD2-E45A8CF53D0B}" destId="{F702B5A2-354E-4B2D-90B3-45384A8A9059}" srcOrd="1" destOrd="0" presId="urn:microsoft.com/office/officeart/2009/3/layout/HorizontalOrganizationChart"/>
    <dgm:cxn modelId="{CFF7E213-8EAA-4021-9638-76E24D0DFC9A}" type="presParOf" srcId="{5C31FF1E-91E9-4455-84DC-E6A70E08C8BD}" destId="{55F82541-1C5A-4814-9A26-0A7077E3CAE7}" srcOrd="1" destOrd="0" presId="urn:microsoft.com/office/officeart/2009/3/layout/HorizontalOrganizationChart"/>
    <dgm:cxn modelId="{508BED5F-15DA-4439-B19A-99B9FE5A4388}" type="presParOf" srcId="{55F82541-1C5A-4814-9A26-0A7077E3CAE7}" destId="{E1507277-1CC7-4BDB-A329-CFFA9E5F81A7}" srcOrd="0" destOrd="0" presId="urn:microsoft.com/office/officeart/2009/3/layout/HorizontalOrganizationChart"/>
    <dgm:cxn modelId="{6B0742A4-B8BC-49A6-B073-20E75A0B8668}" type="presParOf" srcId="{55F82541-1C5A-4814-9A26-0A7077E3CAE7}" destId="{8062648E-63A1-49DF-B4E9-304B7DB30AC3}" srcOrd="1" destOrd="0" presId="urn:microsoft.com/office/officeart/2009/3/layout/HorizontalOrganizationChart"/>
    <dgm:cxn modelId="{20C16FC9-FF31-4FF4-A2D1-4372E9501433}" type="presParOf" srcId="{8062648E-63A1-49DF-B4E9-304B7DB30AC3}" destId="{19645777-8E1D-42A4-A711-D5C5707E6114}" srcOrd="0" destOrd="0" presId="urn:microsoft.com/office/officeart/2009/3/layout/HorizontalOrganizationChart"/>
    <dgm:cxn modelId="{B4C3BE89-D618-4C57-B34D-FD22DA4A3274}" type="presParOf" srcId="{19645777-8E1D-42A4-A711-D5C5707E6114}" destId="{A1FB408F-B39E-4B19-A1FB-8E2A98BA62B5}" srcOrd="0" destOrd="0" presId="urn:microsoft.com/office/officeart/2009/3/layout/HorizontalOrganizationChart"/>
    <dgm:cxn modelId="{C64BC6CE-984E-4579-818D-A856D50E9CA5}" type="presParOf" srcId="{19645777-8E1D-42A4-A711-D5C5707E6114}" destId="{E51EC4D9-899A-4F2F-BA63-3271208BA0CE}" srcOrd="1" destOrd="0" presId="urn:microsoft.com/office/officeart/2009/3/layout/HorizontalOrganizationChart"/>
    <dgm:cxn modelId="{6F425D1F-CBA6-4732-A8BA-A2F8D22024F5}" type="presParOf" srcId="{8062648E-63A1-49DF-B4E9-304B7DB30AC3}" destId="{A097BF5A-0A4E-4EB4-A7BD-868341935EEB}" srcOrd="1" destOrd="0" presId="urn:microsoft.com/office/officeart/2009/3/layout/HorizontalOrganizationChart"/>
    <dgm:cxn modelId="{85F17FB9-D002-460D-9F44-6BA452739822}" type="presParOf" srcId="{A097BF5A-0A4E-4EB4-A7BD-868341935EEB}" destId="{201F407E-9521-43DD-8468-DED7B2861ED7}" srcOrd="0" destOrd="0" presId="urn:microsoft.com/office/officeart/2009/3/layout/HorizontalOrganizationChart"/>
    <dgm:cxn modelId="{3200B41F-CD5C-4B00-B7C7-8C40126B3211}" type="presParOf" srcId="{A097BF5A-0A4E-4EB4-A7BD-868341935EEB}" destId="{75216B70-EFC2-44BB-B22E-E31B481F5865}" srcOrd="1" destOrd="0" presId="urn:microsoft.com/office/officeart/2009/3/layout/HorizontalOrganizationChart"/>
    <dgm:cxn modelId="{FDE5C561-4DBC-4797-A20A-359CF329030A}" type="presParOf" srcId="{75216B70-EFC2-44BB-B22E-E31B481F5865}" destId="{F43F6610-A950-4975-A570-05743DECDD0A}" srcOrd="0" destOrd="0" presId="urn:microsoft.com/office/officeart/2009/3/layout/HorizontalOrganizationChart"/>
    <dgm:cxn modelId="{7F9B8C26-0469-45B9-8772-45F09997CF24}" type="presParOf" srcId="{F43F6610-A950-4975-A570-05743DECDD0A}" destId="{ECFB0E90-3CF7-46F5-B048-76755701F270}" srcOrd="0" destOrd="0" presId="urn:microsoft.com/office/officeart/2009/3/layout/HorizontalOrganizationChart"/>
    <dgm:cxn modelId="{C653D38F-F033-4A8A-B838-8EB6C57C93C6}" type="presParOf" srcId="{F43F6610-A950-4975-A570-05743DECDD0A}" destId="{D16FBCAB-2141-4453-B88C-EF7777EBFDB6}" srcOrd="1" destOrd="0" presId="urn:microsoft.com/office/officeart/2009/3/layout/HorizontalOrganizationChart"/>
    <dgm:cxn modelId="{A402B7FD-75EF-4077-8A74-97B6A0519B96}" type="presParOf" srcId="{75216B70-EFC2-44BB-B22E-E31B481F5865}" destId="{6C2C2DB2-F7FC-43E1-8E59-6816A343D3C8}" srcOrd="1" destOrd="0" presId="urn:microsoft.com/office/officeart/2009/3/layout/HorizontalOrganizationChart"/>
    <dgm:cxn modelId="{348CC738-8303-4C92-B901-05A4F76F92CC}" type="presParOf" srcId="{75216B70-EFC2-44BB-B22E-E31B481F5865}" destId="{469F3052-6030-4C01-BEBD-2A54C970B6CF}" srcOrd="2" destOrd="0" presId="urn:microsoft.com/office/officeart/2009/3/layout/HorizontalOrganizationChart"/>
    <dgm:cxn modelId="{5B71F369-CC09-446C-9E1F-0A59AAC8FE88}" type="presParOf" srcId="{A097BF5A-0A4E-4EB4-A7BD-868341935EEB}" destId="{2A99CB24-EA71-4B70-895E-1052A4489078}" srcOrd="2" destOrd="0" presId="urn:microsoft.com/office/officeart/2009/3/layout/HorizontalOrganizationChart"/>
    <dgm:cxn modelId="{6CBD4FCD-3FB7-4C66-A929-E07072DE5BC7}" type="presParOf" srcId="{A097BF5A-0A4E-4EB4-A7BD-868341935EEB}" destId="{80771A9B-6A26-4809-AEBB-4A0A9E894E15}" srcOrd="3" destOrd="0" presId="urn:microsoft.com/office/officeart/2009/3/layout/HorizontalOrganizationChart"/>
    <dgm:cxn modelId="{3565F342-C5F0-4FB6-83F2-B105C17B8EB1}" type="presParOf" srcId="{80771A9B-6A26-4809-AEBB-4A0A9E894E15}" destId="{E5566485-A9D2-4576-ABF9-099DF2EA6970}" srcOrd="0" destOrd="0" presId="urn:microsoft.com/office/officeart/2009/3/layout/HorizontalOrganizationChart"/>
    <dgm:cxn modelId="{97C8B2CE-D9FF-4C5E-839C-5146B3222A0B}" type="presParOf" srcId="{E5566485-A9D2-4576-ABF9-099DF2EA6970}" destId="{8AB1020F-505E-4FFD-9F57-B61AF0AC753F}" srcOrd="0" destOrd="0" presId="urn:microsoft.com/office/officeart/2009/3/layout/HorizontalOrganizationChart"/>
    <dgm:cxn modelId="{84B2AADF-94C5-4E2E-AFFF-4EEAE7476000}" type="presParOf" srcId="{E5566485-A9D2-4576-ABF9-099DF2EA6970}" destId="{DF21216A-0157-4611-8984-041AC20C7DF5}" srcOrd="1" destOrd="0" presId="urn:microsoft.com/office/officeart/2009/3/layout/HorizontalOrganizationChart"/>
    <dgm:cxn modelId="{86112EE2-4B82-4858-B607-23AA2B046BE2}" type="presParOf" srcId="{80771A9B-6A26-4809-AEBB-4A0A9E894E15}" destId="{0A9AC82F-1B93-44B2-9FC0-D0AA2C959476}" srcOrd="1" destOrd="0" presId="urn:microsoft.com/office/officeart/2009/3/layout/HorizontalOrganizationChart"/>
    <dgm:cxn modelId="{84A3C2AF-C569-4B43-BFD2-85A3B636DFA8}" type="presParOf" srcId="{80771A9B-6A26-4809-AEBB-4A0A9E894E15}" destId="{1B668B94-C6C6-42FB-A0D2-899D00EEBFEE}" srcOrd="2" destOrd="0" presId="urn:microsoft.com/office/officeart/2009/3/layout/HorizontalOrganizationChart"/>
    <dgm:cxn modelId="{F3554F8C-F0E3-4930-B06D-88F1D4D90322}" type="presParOf" srcId="{8062648E-63A1-49DF-B4E9-304B7DB30AC3}" destId="{B4461ED9-556F-4526-A9F6-8F6001AEB8C2}" srcOrd="2" destOrd="0" presId="urn:microsoft.com/office/officeart/2009/3/layout/HorizontalOrganizationChart"/>
    <dgm:cxn modelId="{F6A3BF55-97A0-4594-9628-467E93012110}" type="presParOf" srcId="{5C31FF1E-91E9-4455-84DC-E6A70E08C8BD}" destId="{E4AB58B6-36F2-48E3-B8E2-2CB429BF3C7C}" srcOrd="2" destOrd="0" presId="urn:microsoft.com/office/officeart/2009/3/layout/HorizontalOrganizationChart"/>
    <dgm:cxn modelId="{B65A7FAB-EE47-4998-B6B5-AC0907A08C19}" type="presParOf" srcId="{98880935-E666-4255-8825-9738B779B48D}" destId="{E84B4134-D510-4343-AABC-17C21C01EFA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D11034-370C-45EC-9445-57D8F65B4636}" type="doc">
      <dgm:prSet loTypeId="urn:microsoft.com/office/officeart/2005/8/layout/h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MX"/>
        </a:p>
      </dgm:t>
    </dgm:pt>
    <dgm:pt modelId="{E73EF32E-8F3A-4692-B3C9-324674A29EB3}">
      <dgm:prSet phldrT="[Texto]" custT="1"/>
      <dgm:spPr>
        <a:solidFill>
          <a:srgbClr val="FECB8B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Subsidio ordinario</a:t>
          </a:r>
        </a:p>
        <a:p>
          <a:pPr lvl="0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0" dirty="0">
            <a:solidFill>
              <a:schemeClr val="tx1"/>
            </a:solidFill>
          </a:endParaRPr>
        </a:p>
      </dgm:t>
    </dgm:pt>
    <dgm:pt modelId="{EAF7B97C-378C-44B7-9B57-94B562ED7796}" type="parTrans" cxnId="{1CBEBA36-050F-422B-BCF1-BBDA853E00B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B134B3E0-F66A-40C8-B8D9-2740F7593865}" type="sibTrans" cxnId="{1CBEBA36-050F-422B-BCF1-BBDA853E00B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19DEF083-C9A0-47D5-813C-1CF76B68BECC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Ingresos Propios Extraordinarios</a:t>
          </a:r>
          <a:endParaRPr lang="es-MX" sz="1400" b="0" dirty="0">
            <a:solidFill>
              <a:schemeClr val="tx1"/>
            </a:solidFill>
          </a:endParaRPr>
        </a:p>
      </dgm:t>
    </dgm:pt>
    <dgm:pt modelId="{5F3FDF59-3024-4E09-8AE9-20EB45470754}" type="parTrans" cxnId="{3A79282C-F2AD-4A5F-9490-604476DD6861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DD372AFB-E61F-4233-9E21-25A5D3CA2088}" type="sibTrans" cxnId="{3A79282C-F2AD-4A5F-9490-604476DD6861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365F4CDB-EE9E-4E63-8020-157115BA799F}">
      <dgm:prSet phldrT="[Texto]" custT="1"/>
      <dgm:spPr>
        <a:solidFill>
          <a:srgbClr val="B7DD79"/>
        </a:solidFill>
      </dgm:spPr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Otros ingresos y beneficios varios (convenidos)</a:t>
          </a:r>
        </a:p>
      </dgm:t>
    </dgm:pt>
    <dgm:pt modelId="{ECA5A68E-62FE-408D-82BE-6F4301999F78}" type="parTrans" cxnId="{23FC172F-018A-4249-8B1F-45F9F18FB82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B4E86CE3-0F6B-4BC4-83B8-9929486536BB}" type="sibTrans" cxnId="{23FC172F-018A-4249-8B1F-45F9F18FB82C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0D1F901A-12AF-4493-9EF7-55C2C64547CC}">
      <dgm:prSet custT="1"/>
      <dgm:spPr>
        <a:solidFill>
          <a:srgbClr val="DFA0C9">
            <a:alpha val="95000"/>
          </a:srgbClr>
        </a:solidFill>
      </dgm:spPr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Arial Narrow" panose="020B0606020202030204" pitchFamily="34" charset="0"/>
            </a:rPr>
            <a:t>Ingresos por nivelación y Curso de Selección</a:t>
          </a:r>
          <a:endParaRPr lang="es-MX" sz="1400" b="0" dirty="0">
            <a:solidFill>
              <a:schemeClr val="tx1"/>
            </a:solidFill>
          </a:endParaRPr>
        </a:p>
      </dgm:t>
    </dgm:pt>
    <dgm:pt modelId="{B4602783-27E3-4F57-BA24-35888CF2A350}" type="parTrans" cxnId="{E3FD731F-928E-4217-A604-8C905689D84B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49601BE5-0223-429C-A729-52888CF410C1}" type="sibTrans" cxnId="{E3FD731F-928E-4217-A604-8C905689D84B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F786FF0C-EC46-4FF4-A035-A6AF998616C1}" type="pres">
      <dgm:prSet presAssocID="{83D11034-370C-45EC-9445-57D8F65B46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B7BCBCB-C301-4194-85E2-E33A7E017A70}" type="pres">
      <dgm:prSet presAssocID="{E73EF32E-8F3A-4692-B3C9-324674A29EB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3E4F0E-26A7-4020-A574-FF4974A35D8D}" type="pres">
      <dgm:prSet presAssocID="{B134B3E0-F66A-40C8-B8D9-2740F7593865}" presName="sibTrans" presStyleCnt="0"/>
      <dgm:spPr/>
    </dgm:pt>
    <dgm:pt modelId="{69643856-9380-4AAB-8C5F-A72283949497}" type="pres">
      <dgm:prSet presAssocID="{19DEF083-C9A0-47D5-813C-1CF76B68BE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CF5F8B-2B4F-4821-99B9-3E957EEF7659}" type="pres">
      <dgm:prSet presAssocID="{DD372AFB-E61F-4233-9E21-25A5D3CA2088}" presName="sibTrans" presStyleCnt="0"/>
      <dgm:spPr/>
    </dgm:pt>
    <dgm:pt modelId="{7E0C31ED-2419-4EFB-8BAE-9AEE9477E964}" type="pres">
      <dgm:prSet presAssocID="{365F4CDB-EE9E-4E63-8020-157115BA799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9AEE47-94FD-4018-A7A0-262BEE16D4E6}" type="pres">
      <dgm:prSet presAssocID="{B4E86CE3-0F6B-4BC4-83B8-9929486536BB}" presName="sibTrans" presStyleCnt="0"/>
      <dgm:spPr/>
    </dgm:pt>
    <dgm:pt modelId="{D7AD3B66-7457-42F5-8E37-448EB42E3758}" type="pres">
      <dgm:prSet presAssocID="{0D1F901A-12AF-4493-9EF7-55C2C64547C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3FC172F-018A-4249-8B1F-45F9F18FB82C}" srcId="{83D11034-370C-45EC-9445-57D8F65B4636}" destId="{365F4CDB-EE9E-4E63-8020-157115BA799F}" srcOrd="2" destOrd="0" parTransId="{ECA5A68E-62FE-408D-82BE-6F4301999F78}" sibTransId="{B4E86CE3-0F6B-4BC4-83B8-9929486536BB}"/>
    <dgm:cxn modelId="{304F4E9F-C039-425E-988E-9E99227C2D94}" type="presOf" srcId="{E73EF32E-8F3A-4692-B3C9-324674A29EB3}" destId="{2B7BCBCB-C301-4194-85E2-E33A7E017A70}" srcOrd="0" destOrd="0" presId="urn:microsoft.com/office/officeart/2005/8/layout/hList6"/>
    <dgm:cxn modelId="{564ACD12-21D3-409B-99BD-FFA96075B6EC}" type="presOf" srcId="{365F4CDB-EE9E-4E63-8020-157115BA799F}" destId="{7E0C31ED-2419-4EFB-8BAE-9AEE9477E964}" srcOrd="0" destOrd="0" presId="urn:microsoft.com/office/officeart/2005/8/layout/hList6"/>
    <dgm:cxn modelId="{7A1D5140-C65A-4F30-A96E-87DC2CAC7A97}" type="presOf" srcId="{0D1F901A-12AF-4493-9EF7-55C2C64547CC}" destId="{D7AD3B66-7457-42F5-8E37-448EB42E3758}" srcOrd="0" destOrd="0" presId="urn:microsoft.com/office/officeart/2005/8/layout/hList6"/>
    <dgm:cxn modelId="{30E81F35-EE0E-49C8-9A71-FE48813558CB}" type="presOf" srcId="{19DEF083-C9A0-47D5-813C-1CF76B68BECC}" destId="{69643856-9380-4AAB-8C5F-A72283949497}" srcOrd="0" destOrd="0" presId="urn:microsoft.com/office/officeart/2005/8/layout/hList6"/>
    <dgm:cxn modelId="{FD7EE830-09C3-4252-B6B7-18D0350A6ABB}" type="presOf" srcId="{83D11034-370C-45EC-9445-57D8F65B4636}" destId="{F786FF0C-EC46-4FF4-A035-A6AF998616C1}" srcOrd="0" destOrd="0" presId="urn:microsoft.com/office/officeart/2005/8/layout/hList6"/>
    <dgm:cxn modelId="{1CBEBA36-050F-422B-BCF1-BBDA853E00BC}" srcId="{83D11034-370C-45EC-9445-57D8F65B4636}" destId="{E73EF32E-8F3A-4692-B3C9-324674A29EB3}" srcOrd="0" destOrd="0" parTransId="{EAF7B97C-378C-44B7-9B57-94B562ED7796}" sibTransId="{B134B3E0-F66A-40C8-B8D9-2740F7593865}"/>
    <dgm:cxn modelId="{E3FD731F-928E-4217-A604-8C905689D84B}" srcId="{83D11034-370C-45EC-9445-57D8F65B4636}" destId="{0D1F901A-12AF-4493-9EF7-55C2C64547CC}" srcOrd="3" destOrd="0" parTransId="{B4602783-27E3-4F57-BA24-35888CF2A350}" sibTransId="{49601BE5-0223-429C-A729-52888CF410C1}"/>
    <dgm:cxn modelId="{3A79282C-F2AD-4A5F-9490-604476DD6861}" srcId="{83D11034-370C-45EC-9445-57D8F65B4636}" destId="{19DEF083-C9A0-47D5-813C-1CF76B68BECC}" srcOrd="1" destOrd="0" parTransId="{5F3FDF59-3024-4E09-8AE9-20EB45470754}" sibTransId="{DD372AFB-E61F-4233-9E21-25A5D3CA2088}"/>
    <dgm:cxn modelId="{99079B0B-B601-4FD4-A6AE-1D5433429E08}" type="presParOf" srcId="{F786FF0C-EC46-4FF4-A035-A6AF998616C1}" destId="{2B7BCBCB-C301-4194-85E2-E33A7E017A70}" srcOrd="0" destOrd="0" presId="urn:microsoft.com/office/officeart/2005/8/layout/hList6"/>
    <dgm:cxn modelId="{BED69A50-C541-4246-96FE-55FA78B38608}" type="presParOf" srcId="{F786FF0C-EC46-4FF4-A035-A6AF998616C1}" destId="{C13E4F0E-26A7-4020-A574-FF4974A35D8D}" srcOrd="1" destOrd="0" presId="urn:microsoft.com/office/officeart/2005/8/layout/hList6"/>
    <dgm:cxn modelId="{0DECA6E2-7D36-4F8B-A48B-D679B2D9CF37}" type="presParOf" srcId="{F786FF0C-EC46-4FF4-A035-A6AF998616C1}" destId="{69643856-9380-4AAB-8C5F-A72283949497}" srcOrd="2" destOrd="0" presId="urn:microsoft.com/office/officeart/2005/8/layout/hList6"/>
    <dgm:cxn modelId="{90B48A24-5666-4B19-8D0A-62FF65380C74}" type="presParOf" srcId="{F786FF0C-EC46-4FF4-A035-A6AF998616C1}" destId="{35CF5F8B-2B4F-4821-99B9-3E957EEF7659}" srcOrd="3" destOrd="0" presId="urn:microsoft.com/office/officeart/2005/8/layout/hList6"/>
    <dgm:cxn modelId="{61C06855-872B-4A9D-B3E1-C3FC1899B618}" type="presParOf" srcId="{F786FF0C-EC46-4FF4-A035-A6AF998616C1}" destId="{7E0C31ED-2419-4EFB-8BAE-9AEE9477E964}" srcOrd="4" destOrd="0" presId="urn:microsoft.com/office/officeart/2005/8/layout/hList6"/>
    <dgm:cxn modelId="{F94A8DFC-5FD5-4F9C-A139-B21D0806C4C2}" type="presParOf" srcId="{F786FF0C-EC46-4FF4-A035-A6AF998616C1}" destId="{EA9AEE47-94FD-4018-A7A0-262BEE16D4E6}" srcOrd="5" destOrd="0" presId="urn:microsoft.com/office/officeart/2005/8/layout/hList6"/>
    <dgm:cxn modelId="{2061E188-C359-4B5D-BA5F-87DAD1454E51}" type="presParOf" srcId="{F786FF0C-EC46-4FF4-A035-A6AF998616C1}" destId="{D7AD3B66-7457-42F5-8E37-448EB42E3758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D33923-93E7-4E22-BFF9-101F5837773A}" type="doc">
      <dgm:prSet loTypeId="urn:microsoft.com/office/officeart/2005/8/layout/venn3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DBA1356F-846F-4080-A7DA-40D4AB8F6141}">
      <dgm:prSet phldrT="[Texto]"/>
      <dgm:spPr>
        <a:solidFill>
          <a:srgbClr val="B7DD79"/>
        </a:solidFill>
      </dgm:spPr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Actualización del Marco Jurídico Institucional (Ley Orgánica)</a:t>
          </a:r>
          <a:endParaRPr lang="es-MX" dirty="0">
            <a:latin typeface="Arial Narrow" panose="020B0606020202030204" pitchFamily="34" charset="0"/>
          </a:endParaRPr>
        </a:p>
      </dgm:t>
    </dgm:pt>
    <dgm:pt modelId="{7A3EA059-8925-4807-8B07-24A5A5C29F09}" type="parTrans" cxnId="{F2E5B14D-86AC-48FC-81A3-ECD0AE99CDAC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FC992309-71C8-43CF-B24F-01E4280BA04D}" type="sibTrans" cxnId="{F2E5B14D-86AC-48FC-81A3-ECD0AE99CDAC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B1099E3A-A770-40E2-B621-9536413F49E2}">
      <dgm:prSet phldrT="[Texto]"/>
      <dgm:spPr>
        <a:solidFill>
          <a:srgbClr val="FECB8B"/>
        </a:solidFill>
      </dgm:spPr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Incorporación de Proceso de validación por concepto de Módulo de Nivelación a Pregrado</a:t>
          </a:r>
          <a:endParaRPr lang="es-MX" dirty="0">
            <a:latin typeface="Arial Narrow" panose="020B0606020202030204" pitchFamily="34" charset="0"/>
          </a:endParaRPr>
        </a:p>
      </dgm:t>
    </dgm:pt>
    <dgm:pt modelId="{2AC55E12-9E7E-4F71-B310-A9568E504B66}" type="parTrans" cxnId="{A1DC7B47-ADC0-46C0-AACF-E22A7CFBFE38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102BDCD0-5E12-4B93-91A2-D868B47A6141}" type="sibTrans" cxnId="{A1DC7B47-ADC0-46C0-AACF-E22A7CFBFE38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80556F98-7698-493F-91E0-CBF857FE249D}">
      <dgm:prSet phldrT="[Texto]"/>
      <dgm:spPr>
        <a:solidFill>
          <a:srgbClr val="DFA0C9"/>
        </a:solidFill>
      </dgm:spPr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Proceso de validación del POA a través de medios digitales (POA digital)</a:t>
          </a:r>
          <a:endParaRPr lang="es-MX" dirty="0">
            <a:latin typeface="Arial Narrow" panose="020B0606020202030204" pitchFamily="34" charset="0"/>
          </a:endParaRPr>
        </a:p>
      </dgm:t>
    </dgm:pt>
    <dgm:pt modelId="{E8B0891D-36EA-4655-B036-10439D697B80}" type="parTrans" cxnId="{2ECF64BD-DA55-4CC5-8727-3D9CE8A76EDD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30AE17E9-2765-4391-B31F-C6DA0B5C7162}" type="sibTrans" cxnId="{2ECF64BD-DA55-4CC5-8727-3D9CE8A76EDD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3810734D-A51E-41F6-8D26-B2CF7B3DC1D0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Captura del Módulo de Seguimiento y Evaluación</a:t>
          </a:r>
          <a:endParaRPr lang="es-MX" dirty="0">
            <a:latin typeface="Arial Narrow" panose="020B0606020202030204" pitchFamily="34" charset="0"/>
          </a:endParaRPr>
        </a:p>
      </dgm:t>
    </dgm:pt>
    <dgm:pt modelId="{F9B4E2FB-0765-4277-A2D9-15C42685F9C8}" type="parTrans" cxnId="{D3ADB19D-C0A7-426A-9C08-8492451A066D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30380C2A-A09B-4747-A497-B3434B7CAD15}" type="sibTrans" cxnId="{D3ADB19D-C0A7-426A-9C08-8492451A066D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DE4644B3-4D6B-4C54-B600-AB03171AFF8E}" type="pres">
      <dgm:prSet presAssocID="{81D33923-93E7-4E22-BFF9-101F5837773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E31B9C8-F160-4FE1-B55E-3B5BD3AAD0D2}" type="pres">
      <dgm:prSet presAssocID="{DBA1356F-846F-4080-A7DA-40D4AB8F6141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09F09E-9029-44B3-A932-34935F774A2F}" type="pres">
      <dgm:prSet presAssocID="{FC992309-71C8-43CF-B24F-01E4280BA04D}" presName="space" presStyleCnt="0"/>
      <dgm:spPr/>
    </dgm:pt>
    <dgm:pt modelId="{1463575F-7CEA-4162-AA70-16FC7ED27FA0}" type="pres">
      <dgm:prSet presAssocID="{B1099E3A-A770-40E2-B621-9536413F49E2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EA6E95-C4AE-4518-BB89-2986570D7DCD}" type="pres">
      <dgm:prSet presAssocID="{102BDCD0-5E12-4B93-91A2-D868B47A6141}" presName="space" presStyleCnt="0"/>
      <dgm:spPr/>
    </dgm:pt>
    <dgm:pt modelId="{E2918364-653B-44AB-A68D-A8BEF754EDC8}" type="pres">
      <dgm:prSet presAssocID="{80556F98-7698-493F-91E0-CBF857FE249D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A521E8-B6CD-4974-AAFC-E55C16107304}" type="pres">
      <dgm:prSet presAssocID="{30AE17E9-2765-4391-B31F-C6DA0B5C7162}" presName="space" presStyleCnt="0"/>
      <dgm:spPr/>
    </dgm:pt>
    <dgm:pt modelId="{CDB01665-6983-48D7-A78B-012BEE98F4C1}" type="pres">
      <dgm:prSet presAssocID="{3810734D-A51E-41F6-8D26-B2CF7B3DC1D0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2E5B14D-86AC-48FC-81A3-ECD0AE99CDAC}" srcId="{81D33923-93E7-4E22-BFF9-101F5837773A}" destId="{DBA1356F-846F-4080-A7DA-40D4AB8F6141}" srcOrd="0" destOrd="0" parTransId="{7A3EA059-8925-4807-8B07-24A5A5C29F09}" sibTransId="{FC992309-71C8-43CF-B24F-01E4280BA04D}"/>
    <dgm:cxn modelId="{2ECF64BD-DA55-4CC5-8727-3D9CE8A76EDD}" srcId="{81D33923-93E7-4E22-BFF9-101F5837773A}" destId="{80556F98-7698-493F-91E0-CBF857FE249D}" srcOrd="2" destOrd="0" parTransId="{E8B0891D-36EA-4655-B036-10439D697B80}" sibTransId="{30AE17E9-2765-4391-B31F-C6DA0B5C7162}"/>
    <dgm:cxn modelId="{D3ADB19D-C0A7-426A-9C08-8492451A066D}" srcId="{81D33923-93E7-4E22-BFF9-101F5837773A}" destId="{3810734D-A51E-41F6-8D26-B2CF7B3DC1D0}" srcOrd="3" destOrd="0" parTransId="{F9B4E2FB-0765-4277-A2D9-15C42685F9C8}" sibTransId="{30380C2A-A09B-4747-A497-B3434B7CAD15}"/>
    <dgm:cxn modelId="{C318F5DD-2093-42A5-8681-0A9037E51CC7}" type="presOf" srcId="{B1099E3A-A770-40E2-B621-9536413F49E2}" destId="{1463575F-7CEA-4162-AA70-16FC7ED27FA0}" srcOrd="0" destOrd="0" presId="urn:microsoft.com/office/officeart/2005/8/layout/venn3"/>
    <dgm:cxn modelId="{EC55ED9E-E144-4533-8992-10B1591EE597}" type="presOf" srcId="{DBA1356F-846F-4080-A7DA-40D4AB8F6141}" destId="{3E31B9C8-F160-4FE1-B55E-3B5BD3AAD0D2}" srcOrd="0" destOrd="0" presId="urn:microsoft.com/office/officeart/2005/8/layout/venn3"/>
    <dgm:cxn modelId="{22F7CFCB-E46B-4730-9A1F-5CB945A09504}" type="presOf" srcId="{80556F98-7698-493F-91E0-CBF857FE249D}" destId="{E2918364-653B-44AB-A68D-A8BEF754EDC8}" srcOrd="0" destOrd="0" presId="urn:microsoft.com/office/officeart/2005/8/layout/venn3"/>
    <dgm:cxn modelId="{D66BFEC1-92AE-4A3E-AF40-3D29CC558794}" type="presOf" srcId="{81D33923-93E7-4E22-BFF9-101F5837773A}" destId="{DE4644B3-4D6B-4C54-B600-AB03171AFF8E}" srcOrd="0" destOrd="0" presId="urn:microsoft.com/office/officeart/2005/8/layout/venn3"/>
    <dgm:cxn modelId="{A1DC7B47-ADC0-46C0-AACF-E22A7CFBFE38}" srcId="{81D33923-93E7-4E22-BFF9-101F5837773A}" destId="{B1099E3A-A770-40E2-B621-9536413F49E2}" srcOrd="1" destOrd="0" parTransId="{2AC55E12-9E7E-4F71-B310-A9568E504B66}" sibTransId="{102BDCD0-5E12-4B93-91A2-D868B47A6141}"/>
    <dgm:cxn modelId="{AB26FBF8-7C7F-47A8-9269-D25AD1C543D5}" type="presOf" srcId="{3810734D-A51E-41F6-8D26-B2CF7B3DC1D0}" destId="{CDB01665-6983-48D7-A78B-012BEE98F4C1}" srcOrd="0" destOrd="0" presId="urn:microsoft.com/office/officeart/2005/8/layout/venn3"/>
    <dgm:cxn modelId="{72589D6A-AF97-421B-9611-127DD5F53D98}" type="presParOf" srcId="{DE4644B3-4D6B-4C54-B600-AB03171AFF8E}" destId="{3E31B9C8-F160-4FE1-B55E-3B5BD3AAD0D2}" srcOrd="0" destOrd="0" presId="urn:microsoft.com/office/officeart/2005/8/layout/venn3"/>
    <dgm:cxn modelId="{6061BA32-5313-4EDD-8C58-47C9EF5F7DDC}" type="presParOf" srcId="{DE4644B3-4D6B-4C54-B600-AB03171AFF8E}" destId="{8309F09E-9029-44B3-A932-34935F774A2F}" srcOrd="1" destOrd="0" presId="urn:microsoft.com/office/officeart/2005/8/layout/venn3"/>
    <dgm:cxn modelId="{0E68A70C-B232-44C5-A834-304C51AF4DBF}" type="presParOf" srcId="{DE4644B3-4D6B-4C54-B600-AB03171AFF8E}" destId="{1463575F-7CEA-4162-AA70-16FC7ED27FA0}" srcOrd="2" destOrd="0" presId="urn:microsoft.com/office/officeart/2005/8/layout/venn3"/>
    <dgm:cxn modelId="{63DB53A4-66EE-43E0-A338-19889EC0A329}" type="presParOf" srcId="{DE4644B3-4D6B-4C54-B600-AB03171AFF8E}" destId="{99EA6E95-C4AE-4518-BB89-2986570D7DCD}" srcOrd="3" destOrd="0" presId="urn:microsoft.com/office/officeart/2005/8/layout/venn3"/>
    <dgm:cxn modelId="{12CE74A7-07CE-4223-844D-088488B184C7}" type="presParOf" srcId="{DE4644B3-4D6B-4C54-B600-AB03171AFF8E}" destId="{E2918364-653B-44AB-A68D-A8BEF754EDC8}" srcOrd="4" destOrd="0" presId="urn:microsoft.com/office/officeart/2005/8/layout/venn3"/>
    <dgm:cxn modelId="{32A4D5BC-DFB4-4B05-8E3B-0B38332229C4}" type="presParOf" srcId="{DE4644B3-4D6B-4C54-B600-AB03171AFF8E}" destId="{1BA521E8-B6CD-4974-AAFC-E55C16107304}" srcOrd="5" destOrd="0" presId="urn:microsoft.com/office/officeart/2005/8/layout/venn3"/>
    <dgm:cxn modelId="{C93F0FCF-7ABC-4398-B4EC-899E1CF1453D}" type="presParOf" srcId="{DE4644B3-4D6B-4C54-B600-AB03171AFF8E}" destId="{CDB01665-6983-48D7-A78B-012BEE98F4C1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6556F2-B0E3-4A79-A6B4-81F3E8A28062}" type="doc">
      <dgm:prSet loTypeId="urn:microsoft.com/office/officeart/2005/8/layout/bList2" loCatId="picture" qsTypeId="urn:microsoft.com/office/officeart/2005/8/quickstyle/simple1" qsCatId="simple" csTypeId="urn:microsoft.com/office/officeart/2005/8/colors/accent3_2" csCatId="accent3" phldr="1"/>
      <dgm:spPr/>
    </dgm:pt>
    <dgm:pt modelId="{64490F54-8826-45E7-B90E-EBC42005BFDA}">
      <dgm:prSet phldrT="[Texto]"/>
      <dgm:spPr>
        <a:solidFill>
          <a:srgbClr val="B7DD79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Claridad</a:t>
          </a:r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36AD13C-A084-4A18-A2A1-8FA889B2E50A}" type="parTrans" cxnId="{E6F13DE7-17D4-41FC-A75A-2DD836D8C87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990E876-CA5A-45EF-B2FE-64BE75FE7B5B}" type="sibTrans" cxnId="{E6F13DE7-17D4-41FC-A75A-2DD836D8C87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AD7FA0E-3747-488D-85A2-FB97F9E38AC7}">
      <dgm:prSet phldrT="[Texto]"/>
      <dgm:spPr>
        <a:solidFill>
          <a:srgbClr val="DFA0C9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Sencillez</a:t>
          </a:r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CA27E22-2BB0-45E0-B0B1-175D8B0D25A6}" type="parTrans" cxnId="{C366AEB7-25CB-43AD-880C-00E4236D70A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B50D480-EF47-4F51-BD71-7B7F800D0E05}" type="sibTrans" cxnId="{C366AEB7-25CB-43AD-880C-00E4236D70A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F0EAFFA-0FD4-4EC3-9DBB-A08CFBDB5AB3}">
      <dgm:prSet phldrT="[Texto]"/>
      <dgm:spPr>
        <a:solidFill>
          <a:srgbClr val="FECB8B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Hacer buen uso de las reglas ortográficas</a:t>
          </a:r>
          <a:endParaRPr lang="es-MX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53C84AE-1A39-412B-ADB5-2EE221F58E9D}" type="parTrans" cxnId="{C6900E06-5829-42B6-BB81-5FF9BE10C26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943E164-04C9-4468-910E-1BF782062730}" type="sibTrans" cxnId="{C6900E06-5829-42B6-BB81-5FF9BE10C26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BB03E94-B213-4E5D-8654-73914948D98F}">
      <dgm:prSet/>
      <dgm:spPr/>
      <dgm:t>
        <a:bodyPr/>
        <a:lstStyle/>
        <a:p>
          <a:pPr algn="ctr"/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Redactar claramente el objetivo particular que desea cumplir en su proyecto.</a:t>
          </a:r>
          <a:endParaRPr lang="es-MX" dirty="0">
            <a:solidFill>
              <a:schemeClr val="tx1"/>
            </a:solidFill>
          </a:endParaRPr>
        </a:p>
      </dgm:t>
    </dgm:pt>
    <dgm:pt modelId="{A6677451-BE41-49A6-A4AB-D82BCA6E9606}" type="parTrans" cxnId="{FBFECE38-109D-41AB-9396-FF2DB0BE1ED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4012E41-5F76-4257-9AEF-A1356FF6B005}" type="sibTrans" cxnId="{FBFECE38-109D-41AB-9396-FF2DB0BE1ED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F9B9CA6-26BA-4A2D-B010-6452C5A3797B}">
      <dgm:prSet/>
      <dgm:spPr/>
      <dgm:t>
        <a:bodyPr/>
        <a:lstStyle/>
        <a:p>
          <a:pPr algn="ctr"/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Exponer sus ideas con un lenguaje escrito simple.</a:t>
          </a:r>
          <a:endParaRPr lang="es-MX" dirty="0">
            <a:solidFill>
              <a:schemeClr val="tx1"/>
            </a:solidFill>
          </a:endParaRPr>
        </a:p>
      </dgm:t>
    </dgm:pt>
    <dgm:pt modelId="{25D86CFD-A38D-4B51-8692-7AE6AD0E2EC5}" type="parTrans" cxnId="{CC8FF2D1-E2F6-42B3-80ED-5795FD71CF0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DA2DC9B-E910-4F6F-801E-9294EB403098}" type="sibTrans" cxnId="{CC8FF2D1-E2F6-42B3-80ED-5795FD71CF0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9B4DDC0-4770-412E-AB33-5BD5BDEBCAA0}">
      <dgm:prSet/>
      <dgm:spPr/>
      <dgm:t>
        <a:bodyPr/>
        <a:lstStyle/>
        <a:p>
          <a:pPr algn="ctr"/>
          <a:r>
            <a:rPr lang="es-MX" dirty="0" smtClean="0">
              <a:solidFill>
                <a:schemeClr val="tx1"/>
              </a:solidFill>
              <a:latin typeface="Arial Narrow" panose="020B0606020202030204" pitchFamily="34" charset="0"/>
            </a:rPr>
            <a:t>Revisar acentuación, respetar la redacción en mayúsculas y minúsculas y manejo adecuado de los signos de puntuación.</a:t>
          </a:r>
          <a:endParaRPr lang="es-MX" dirty="0">
            <a:solidFill>
              <a:schemeClr val="tx1"/>
            </a:solidFill>
          </a:endParaRPr>
        </a:p>
      </dgm:t>
    </dgm:pt>
    <dgm:pt modelId="{F61A9529-E317-4940-8EA6-C4A0E6FEB171}" type="parTrans" cxnId="{EAE3BFCB-DBF0-46C9-953E-77C5F416924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F33B8B0-EF4D-4F1D-8C83-3EEA2E902C1F}" type="sibTrans" cxnId="{EAE3BFCB-DBF0-46C9-953E-77C5F416924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EBCEA69-F2D2-4CA3-9D20-44D8F8DFD091}">
      <dgm:prSet/>
      <dgm:spPr/>
      <dgm:t>
        <a:bodyPr/>
        <a:lstStyle/>
        <a:p>
          <a:pPr algn="ctr"/>
          <a:endParaRPr lang="es-MX" dirty="0">
            <a:solidFill>
              <a:schemeClr val="tx1"/>
            </a:solidFill>
          </a:endParaRPr>
        </a:p>
      </dgm:t>
    </dgm:pt>
    <dgm:pt modelId="{3EB12CD8-F729-4616-9099-2CE468F37669}" type="parTrans" cxnId="{11B22010-9DC9-40E8-BAE2-40FF4F8F8500}">
      <dgm:prSet/>
      <dgm:spPr/>
      <dgm:t>
        <a:bodyPr/>
        <a:lstStyle/>
        <a:p>
          <a:endParaRPr lang="es-ES"/>
        </a:p>
      </dgm:t>
    </dgm:pt>
    <dgm:pt modelId="{9BE1EC7F-AC32-47E3-8C04-B25AEFF8C3D5}" type="sibTrans" cxnId="{11B22010-9DC9-40E8-BAE2-40FF4F8F8500}">
      <dgm:prSet/>
      <dgm:spPr/>
      <dgm:t>
        <a:bodyPr/>
        <a:lstStyle/>
        <a:p>
          <a:endParaRPr lang="es-ES"/>
        </a:p>
      </dgm:t>
    </dgm:pt>
    <dgm:pt modelId="{157CBBEC-5DDE-4082-9660-25D6BCDA378E}">
      <dgm:prSet/>
      <dgm:spPr/>
      <dgm:t>
        <a:bodyPr/>
        <a:lstStyle/>
        <a:p>
          <a:pPr algn="ctr"/>
          <a:endParaRPr lang="es-MX" dirty="0">
            <a:solidFill>
              <a:schemeClr val="tx1"/>
            </a:solidFill>
          </a:endParaRPr>
        </a:p>
      </dgm:t>
    </dgm:pt>
    <dgm:pt modelId="{6965AE6F-93E1-47AC-B73E-A3F2143D9705}" type="parTrans" cxnId="{A314CD47-7020-48BB-84E4-2AAD1444CCE8}">
      <dgm:prSet/>
      <dgm:spPr/>
      <dgm:t>
        <a:bodyPr/>
        <a:lstStyle/>
        <a:p>
          <a:endParaRPr lang="es-ES"/>
        </a:p>
      </dgm:t>
    </dgm:pt>
    <dgm:pt modelId="{0E72BE84-18A4-4F0E-B1C0-8EEAF0CAA51E}" type="sibTrans" cxnId="{A314CD47-7020-48BB-84E4-2AAD1444CCE8}">
      <dgm:prSet/>
      <dgm:spPr/>
      <dgm:t>
        <a:bodyPr/>
        <a:lstStyle/>
        <a:p>
          <a:endParaRPr lang="es-ES"/>
        </a:p>
      </dgm:t>
    </dgm:pt>
    <dgm:pt modelId="{FE7C5948-E51F-480E-8C29-E724124BCC5D}" type="pres">
      <dgm:prSet presAssocID="{746556F2-B0E3-4A79-A6B4-81F3E8A28062}" presName="diagram" presStyleCnt="0">
        <dgm:presLayoutVars>
          <dgm:dir/>
          <dgm:animLvl val="lvl"/>
          <dgm:resizeHandles val="exact"/>
        </dgm:presLayoutVars>
      </dgm:prSet>
      <dgm:spPr/>
    </dgm:pt>
    <dgm:pt modelId="{A7D8C39B-15BA-49A8-8D6B-EBE84512284E}" type="pres">
      <dgm:prSet presAssocID="{64490F54-8826-45E7-B90E-EBC42005BFDA}" presName="compNode" presStyleCnt="0"/>
      <dgm:spPr/>
    </dgm:pt>
    <dgm:pt modelId="{840CD12C-4AB6-46AE-B5D2-E80A29EBE7A4}" type="pres">
      <dgm:prSet presAssocID="{64490F54-8826-45E7-B90E-EBC42005BFDA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4BAA5F2-338E-43AC-8C5E-8233CFF48DFB}" type="pres">
      <dgm:prSet presAssocID="{64490F54-8826-45E7-B90E-EBC42005BFD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DEE23E-7947-4E00-9937-194B84597E28}" type="pres">
      <dgm:prSet presAssocID="{64490F54-8826-45E7-B90E-EBC42005BFDA}" presName="parentRect" presStyleLbl="alignNode1" presStyleIdx="0" presStyleCnt="3"/>
      <dgm:spPr/>
      <dgm:t>
        <a:bodyPr/>
        <a:lstStyle/>
        <a:p>
          <a:endParaRPr lang="es-ES"/>
        </a:p>
      </dgm:t>
    </dgm:pt>
    <dgm:pt modelId="{56B1861C-9BFA-423E-81F2-57355C115E37}" type="pres">
      <dgm:prSet presAssocID="{64490F54-8826-45E7-B90E-EBC42005BFDA}" presName="adorn" presStyleLbl="fgAccFollowNode1" presStyleIdx="0" presStyleCnt="3"/>
      <dgm:spPr/>
    </dgm:pt>
    <dgm:pt modelId="{3FC696C3-7EC0-4796-B3A1-5D532577BAA5}" type="pres">
      <dgm:prSet presAssocID="{1990E876-CA5A-45EF-B2FE-64BE75FE7B5B}" presName="sibTrans" presStyleLbl="sibTrans2D1" presStyleIdx="0" presStyleCnt="0"/>
      <dgm:spPr/>
      <dgm:t>
        <a:bodyPr/>
        <a:lstStyle/>
        <a:p>
          <a:endParaRPr lang="es-ES"/>
        </a:p>
      </dgm:t>
    </dgm:pt>
    <dgm:pt modelId="{B0C84C71-3925-410B-A668-5A463AB5A982}" type="pres">
      <dgm:prSet presAssocID="{9AD7FA0E-3747-488D-85A2-FB97F9E38AC7}" presName="compNode" presStyleCnt="0"/>
      <dgm:spPr/>
    </dgm:pt>
    <dgm:pt modelId="{C1A406BA-A859-45FD-B200-B8661A7E35AB}" type="pres">
      <dgm:prSet presAssocID="{9AD7FA0E-3747-488D-85A2-FB97F9E38AC7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E8E10B-2AC0-4335-B152-BF6B1B97C499}" type="pres">
      <dgm:prSet presAssocID="{9AD7FA0E-3747-488D-85A2-FB97F9E38AC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5F8D55-B916-430E-B70B-13E7D95B1EFC}" type="pres">
      <dgm:prSet presAssocID="{9AD7FA0E-3747-488D-85A2-FB97F9E38AC7}" presName="parentRect" presStyleLbl="alignNode1" presStyleIdx="1" presStyleCnt="3"/>
      <dgm:spPr/>
      <dgm:t>
        <a:bodyPr/>
        <a:lstStyle/>
        <a:p>
          <a:endParaRPr lang="es-ES"/>
        </a:p>
      </dgm:t>
    </dgm:pt>
    <dgm:pt modelId="{D7128636-A84E-4057-9838-B0C54FBD7865}" type="pres">
      <dgm:prSet presAssocID="{9AD7FA0E-3747-488D-85A2-FB97F9E38AC7}" presName="adorn" presStyleLbl="fgAccFollowNode1" presStyleIdx="1" presStyleCnt="3"/>
      <dgm:spPr/>
    </dgm:pt>
    <dgm:pt modelId="{8085A801-756C-4F95-8646-B032C006B886}" type="pres">
      <dgm:prSet presAssocID="{BB50D480-EF47-4F51-BD71-7B7F800D0E05}" presName="sibTrans" presStyleLbl="sibTrans2D1" presStyleIdx="0" presStyleCnt="0"/>
      <dgm:spPr/>
      <dgm:t>
        <a:bodyPr/>
        <a:lstStyle/>
        <a:p>
          <a:endParaRPr lang="es-ES"/>
        </a:p>
      </dgm:t>
    </dgm:pt>
    <dgm:pt modelId="{731AAC20-C931-4EB1-8B30-711B51EB10A7}" type="pres">
      <dgm:prSet presAssocID="{7F0EAFFA-0FD4-4EC3-9DBB-A08CFBDB5AB3}" presName="compNode" presStyleCnt="0"/>
      <dgm:spPr/>
    </dgm:pt>
    <dgm:pt modelId="{BF079B42-6523-47F1-9065-CE5EE45DE589}" type="pres">
      <dgm:prSet presAssocID="{7F0EAFFA-0FD4-4EC3-9DBB-A08CFBDB5AB3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04B657-1E89-4BB7-BBBB-5408F50BE707}" type="pres">
      <dgm:prSet presAssocID="{7F0EAFFA-0FD4-4EC3-9DBB-A08CFBDB5AB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76ED23-4513-4EA5-8210-5B66578C06BA}" type="pres">
      <dgm:prSet presAssocID="{7F0EAFFA-0FD4-4EC3-9DBB-A08CFBDB5AB3}" presName="parentRect" presStyleLbl="alignNode1" presStyleIdx="2" presStyleCnt="3"/>
      <dgm:spPr/>
      <dgm:t>
        <a:bodyPr/>
        <a:lstStyle/>
        <a:p>
          <a:endParaRPr lang="es-MX"/>
        </a:p>
      </dgm:t>
    </dgm:pt>
    <dgm:pt modelId="{54D5A298-7037-42D1-A329-728A76BF310B}" type="pres">
      <dgm:prSet presAssocID="{7F0EAFFA-0FD4-4EC3-9DBB-A08CFBDB5AB3}" presName="adorn" presStyleLbl="fgAccFollowNode1" presStyleIdx="2" presStyleCnt="3"/>
      <dgm:spPr/>
    </dgm:pt>
  </dgm:ptLst>
  <dgm:cxnLst>
    <dgm:cxn modelId="{11B22010-9DC9-40E8-BAE2-40FF4F8F8500}" srcId="{9AD7FA0E-3747-488D-85A2-FB97F9E38AC7}" destId="{DEBCEA69-F2D2-4CA3-9D20-44D8F8DFD091}" srcOrd="0" destOrd="0" parTransId="{3EB12CD8-F729-4616-9099-2CE468F37669}" sibTransId="{9BE1EC7F-AC32-47E3-8C04-B25AEFF8C3D5}"/>
    <dgm:cxn modelId="{0D5ED2E7-0F71-4BF0-AA37-3CB533DA41D7}" type="presOf" srcId="{7F0EAFFA-0FD4-4EC3-9DBB-A08CFBDB5AB3}" destId="{3104B657-1E89-4BB7-BBBB-5408F50BE707}" srcOrd="0" destOrd="0" presId="urn:microsoft.com/office/officeart/2005/8/layout/bList2"/>
    <dgm:cxn modelId="{ADB8447D-197B-43F6-8CCB-0CFF8327E217}" type="presOf" srcId="{157CBBEC-5DDE-4082-9660-25D6BCDA378E}" destId="{840CD12C-4AB6-46AE-B5D2-E80A29EBE7A4}" srcOrd="0" destOrd="0" presId="urn:microsoft.com/office/officeart/2005/8/layout/bList2"/>
    <dgm:cxn modelId="{014F2B8A-D908-4421-86AB-604BF2240438}" type="presOf" srcId="{64490F54-8826-45E7-B90E-EBC42005BFDA}" destId="{BFDEE23E-7947-4E00-9937-194B84597E28}" srcOrd="1" destOrd="0" presId="urn:microsoft.com/office/officeart/2005/8/layout/bList2"/>
    <dgm:cxn modelId="{A314CD47-7020-48BB-84E4-2AAD1444CCE8}" srcId="{64490F54-8826-45E7-B90E-EBC42005BFDA}" destId="{157CBBEC-5DDE-4082-9660-25D6BCDA378E}" srcOrd="0" destOrd="0" parTransId="{6965AE6F-93E1-47AC-B73E-A3F2143D9705}" sibTransId="{0E72BE84-18A4-4F0E-B1C0-8EEAF0CAA51E}"/>
    <dgm:cxn modelId="{8832F0BA-E0EE-4195-BEEE-9F3B399BD76A}" type="presOf" srcId="{9AD7FA0E-3747-488D-85A2-FB97F9E38AC7}" destId="{B6E8E10B-2AC0-4335-B152-BF6B1B97C499}" srcOrd="0" destOrd="0" presId="urn:microsoft.com/office/officeart/2005/8/layout/bList2"/>
    <dgm:cxn modelId="{CC8FF2D1-E2F6-42B3-80ED-5795FD71CF03}" srcId="{9AD7FA0E-3747-488D-85A2-FB97F9E38AC7}" destId="{CF9B9CA6-26BA-4A2D-B010-6452C5A3797B}" srcOrd="1" destOrd="0" parTransId="{25D86CFD-A38D-4B51-8692-7AE6AD0E2EC5}" sibTransId="{CDA2DC9B-E910-4F6F-801E-9294EB403098}"/>
    <dgm:cxn modelId="{E79926DA-A812-4EF6-B389-A9732CA32AD8}" type="presOf" srcId="{BB50D480-EF47-4F51-BD71-7B7F800D0E05}" destId="{8085A801-756C-4F95-8646-B032C006B886}" srcOrd="0" destOrd="0" presId="urn:microsoft.com/office/officeart/2005/8/layout/bList2"/>
    <dgm:cxn modelId="{E6F13DE7-17D4-41FC-A75A-2DD836D8C878}" srcId="{746556F2-B0E3-4A79-A6B4-81F3E8A28062}" destId="{64490F54-8826-45E7-B90E-EBC42005BFDA}" srcOrd="0" destOrd="0" parTransId="{636AD13C-A084-4A18-A2A1-8FA889B2E50A}" sibTransId="{1990E876-CA5A-45EF-B2FE-64BE75FE7B5B}"/>
    <dgm:cxn modelId="{EAE3BFCB-DBF0-46C9-953E-77C5F416924E}" srcId="{7F0EAFFA-0FD4-4EC3-9DBB-A08CFBDB5AB3}" destId="{09B4DDC0-4770-412E-AB33-5BD5BDEBCAA0}" srcOrd="0" destOrd="0" parTransId="{F61A9529-E317-4940-8EA6-C4A0E6FEB171}" sibTransId="{BF33B8B0-EF4D-4F1D-8C83-3EEA2E902C1F}"/>
    <dgm:cxn modelId="{FBFECE38-109D-41AB-9396-FF2DB0BE1ED0}" srcId="{64490F54-8826-45E7-B90E-EBC42005BFDA}" destId="{2BB03E94-B213-4E5D-8654-73914948D98F}" srcOrd="1" destOrd="0" parTransId="{A6677451-BE41-49A6-A4AB-D82BCA6E9606}" sibTransId="{54012E41-5F76-4257-9AEF-A1356FF6B005}"/>
    <dgm:cxn modelId="{1EDE5BA9-1096-4915-9F84-7769A5A19158}" type="presOf" srcId="{7F0EAFFA-0FD4-4EC3-9DBB-A08CFBDB5AB3}" destId="{3176ED23-4513-4EA5-8210-5B66578C06BA}" srcOrd="1" destOrd="0" presId="urn:microsoft.com/office/officeart/2005/8/layout/bList2"/>
    <dgm:cxn modelId="{C6900E06-5829-42B6-BB81-5FF9BE10C268}" srcId="{746556F2-B0E3-4A79-A6B4-81F3E8A28062}" destId="{7F0EAFFA-0FD4-4EC3-9DBB-A08CFBDB5AB3}" srcOrd="2" destOrd="0" parTransId="{253C84AE-1A39-412B-ADB5-2EE221F58E9D}" sibTransId="{4943E164-04C9-4468-910E-1BF782062730}"/>
    <dgm:cxn modelId="{AE0A8794-A918-4A72-9D34-3469532B46D8}" type="presOf" srcId="{64490F54-8826-45E7-B90E-EBC42005BFDA}" destId="{64BAA5F2-338E-43AC-8C5E-8233CFF48DFB}" srcOrd="0" destOrd="0" presId="urn:microsoft.com/office/officeart/2005/8/layout/bList2"/>
    <dgm:cxn modelId="{6E2DF820-9E8C-451D-A0CF-72B08211FEBA}" type="presOf" srcId="{CF9B9CA6-26BA-4A2D-B010-6452C5A3797B}" destId="{C1A406BA-A859-45FD-B200-B8661A7E35AB}" srcOrd="0" destOrd="1" presId="urn:microsoft.com/office/officeart/2005/8/layout/bList2"/>
    <dgm:cxn modelId="{8118DF05-F961-4E95-877A-DD22557A5D85}" type="presOf" srcId="{2BB03E94-B213-4E5D-8654-73914948D98F}" destId="{840CD12C-4AB6-46AE-B5D2-E80A29EBE7A4}" srcOrd="0" destOrd="1" presId="urn:microsoft.com/office/officeart/2005/8/layout/bList2"/>
    <dgm:cxn modelId="{C366AEB7-25CB-43AD-880C-00E4236D70A1}" srcId="{746556F2-B0E3-4A79-A6B4-81F3E8A28062}" destId="{9AD7FA0E-3747-488D-85A2-FB97F9E38AC7}" srcOrd="1" destOrd="0" parTransId="{ECA27E22-2BB0-45E0-B0B1-175D8B0D25A6}" sibTransId="{BB50D480-EF47-4F51-BD71-7B7F800D0E05}"/>
    <dgm:cxn modelId="{9BF46331-7791-4348-AFF1-66402ED970B4}" type="presOf" srcId="{9AD7FA0E-3747-488D-85A2-FB97F9E38AC7}" destId="{3C5F8D55-B916-430E-B70B-13E7D95B1EFC}" srcOrd="1" destOrd="0" presId="urn:microsoft.com/office/officeart/2005/8/layout/bList2"/>
    <dgm:cxn modelId="{E7C44F7E-DE77-4E6B-BF7C-15298144CB4E}" type="presOf" srcId="{1990E876-CA5A-45EF-B2FE-64BE75FE7B5B}" destId="{3FC696C3-7EC0-4796-B3A1-5D532577BAA5}" srcOrd="0" destOrd="0" presId="urn:microsoft.com/office/officeart/2005/8/layout/bList2"/>
    <dgm:cxn modelId="{6723ADE6-2C16-4925-9C18-33F286DDCD0A}" type="presOf" srcId="{DEBCEA69-F2D2-4CA3-9D20-44D8F8DFD091}" destId="{C1A406BA-A859-45FD-B200-B8661A7E35AB}" srcOrd="0" destOrd="0" presId="urn:microsoft.com/office/officeart/2005/8/layout/bList2"/>
    <dgm:cxn modelId="{15A96FA3-F090-4F3B-ABCB-1BEE5D6524D2}" type="presOf" srcId="{09B4DDC0-4770-412E-AB33-5BD5BDEBCAA0}" destId="{BF079B42-6523-47F1-9065-CE5EE45DE589}" srcOrd="0" destOrd="0" presId="urn:microsoft.com/office/officeart/2005/8/layout/bList2"/>
    <dgm:cxn modelId="{43DE8867-0F97-419A-998D-5E86FC883FF0}" type="presOf" srcId="{746556F2-B0E3-4A79-A6B4-81F3E8A28062}" destId="{FE7C5948-E51F-480E-8C29-E724124BCC5D}" srcOrd="0" destOrd="0" presId="urn:microsoft.com/office/officeart/2005/8/layout/bList2"/>
    <dgm:cxn modelId="{E6CA462A-3630-4398-9807-91BCC4E6334B}" type="presParOf" srcId="{FE7C5948-E51F-480E-8C29-E724124BCC5D}" destId="{A7D8C39B-15BA-49A8-8D6B-EBE84512284E}" srcOrd="0" destOrd="0" presId="urn:microsoft.com/office/officeart/2005/8/layout/bList2"/>
    <dgm:cxn modelId="{42CE561C-45B6-4A04-B432-5FBF4D6CE43A}" type="presParOf" srcId="{A7D8C39B-15BA-49A8-8D6B-EBE84512284E}" destId="{840CD12C-4AB6-46AE-B5D2-E80A29EBE7A4}" srcOrd="0" destOrd="0" presId="urn:microsoft.com/office/officeart/2005/8/layout/bList2"/>
    <dgm:cxn modelId="{C4ABEF45-10CB-4CB3-BFB7-C8D40FCAF059}" type="presParOf" srcId="{A7D8C39B-15BA-49A8-8D6B-EBE84512284E}" destId="{64BAA5F2-338E-43AC-8C5E-8233CFF48DFB}" srcOrd="1" destOrd="0" presId="urn:microsoft.com/office/officeart/2005/8/layout/bList2"/>
    <dgm:cxn modelId="{FD36B2E0-F917-43C1-83B4-70C67336274B}" type="presParOf" srcId="{A7D8C39B-15BA-49A8-8D6B-EBE84512284E}" destId="{BFDEE23E-7947-4E00-9937-194B84597E28}" srcOrd="2" destOrd="0" presId="urn:microsoft.com/office/officeart/2005/8/layout/bList2"/>
    <dgm:cxn modelId="{0805A614-CB1B-4762-BB8D-1DB1CD7F402C}" type="presParOf" srcId="{A7D8C39B-15BA-49A8-8D6B-EBE84512284E}" destId="{56B1861C-9BFA-423E-81F2-57355C115E37}" srcOrd="3" destOrd="0" presId="urn:microsoft.com/office/officeart/2005/8/layout/bList2"/>
    <dgm:cxn modelId="{DB70EA5A-31AA-40E4-AC68-E0440BF442D3}" type="presParOf" srcId="{FE7C5948-E51F-480E-8C29-E724124BCC5D}" destId="{3FC696C3-7EC0-4796-B3A1-5D532577BAA5}" srcOrd="1" destOrd="0" presId="urn:microsoft.com/office/officeart/2005/8/layout/bList2"/>
    <dgm:cxn modelId="{CDFFF35F-0481-4102-84BC-291BCD739C1D}" type="presParOf" srcId="{FE7C5948-E51F-480E-8C29-E724124BCC5D}" destId="{B0C84C71-3925-410B-A668-5A463AB5A982}" srcOrd="2" destOrd="0" presId="urn:microsoft.com/office/officeart/2005/8/layout/bList2"/>
    <dgm:cxn modelId="{A2B04D11-BC6E-4938-AA7E-8AF6BC99027B}" type="presParOf" srcId="{B0C84C71-3925-410B-A668-5A463AB5A982}" destId="{C1A406BA-A859-45FD-B200-B8661A7E35AB}" srcOrd="0" destOrd="0" presId="urn:microsoft.com/office/officeart/2005/8/layout/bList2"/>
    <dgm:cxn modelId="{B02F3D15-AE79-4522-8A08-1B7BEDF489B5}" type="presParOf" srcId="{B0C84C71-3925-410B-A668-5A463AB5A982}" destId="{B6E8E10B-2AC0-4335-B152-BF6B1B97C499}" srcOrd="1" destOrd="0" presId="urn:microsoft.com/office/officeart/2005/8/layout/bList2"/>
    <dgm:cxn modelId="{6C548DEF-71E6-493F-88CD-7210C7733588}" type="presParOf" srcId="{B0C84C71-3925-410B-A668-5A463AB5A982}" destId="{3C5F8D55-B916-430E-B70B-13E7D95B1EFC}" srcOrd="2" destOrd="0" presId="urn:microsoft.com/office/officeart/2005/8/layout/bList2"/>
    <dgm:cxn modelId="{42F94CA8-E651-4F77-825A-12ED48DA7EAF}" type="presParOf" srcId="{B0C84C71-3925-410B-A668-5A463AB5A982}" destId="{D7128636-A84E-4057-9838-B0C54FBD7865}" srcOrd="3" destOrd="0" presId="urn:microsoft.com/office/officeart/2005/8/layout/bList2"/>
    <dgm:cxn modelId="{F3F11569-737E-4727-BE6F-089A49E84F4A}" type="presParOf" srcId="{FE7C5948-E51F-480E-8C29-E724124BCC5D}" destId="{8085A801-756C-4F95-8646-B032C006B886}" srcOrd="3" destOrd="0" presId="urn:microsoft.com/office/officeart/2005/8/layout/bList2"/>
    <dgm:cxn modelId="{81C17816-8BD0-4E0D-B3BF-CF3CA0918878}" type="presParOf" srcId="{FE7C5948-E51F-480E-8C29-E724124BCC5D}" destId="{731AAC20-C931-4EB1-8B30-711B51EB10A7}" srcOrd="4" destOrd="0" presId="urn:microsoft.com/office/officeart/2005/8/layout/bList2"/>
    <dgm:cxn modelId="{948A31A3-43C8-44C9-8AAF-E0D3EE5586C8}" type="presParOf" srcId="{731AAC20-C931-4EB1-8B30-711B51EB10A7}" destId="{BF079B42-6523-47F1-9065-CE5EE45DE589}" srcOrd="0" destOrd="0" presId="urn:microsoft.com/office/officeart/2005/8/layout/bList2"/>
    <dgm:cxn modelId="{56054951-08D6-4D4D-BF37-BA4D15529AB2}" type="presParOf" srcId="{731AAC20-C931-4EB1-8B30-711B51EB10A7}" destId="{3104B657-1E89-4BB7-BBBB-5408F50BE707}" srcOrd="1" destOrd="0" presId="urn:microsoft.com/office/officeart/2005/8/layout/bList2"/>
    <dgm:cxn modelId="{71649F8A-F200-4B50-A250-7B0B5E2B9537}" type="presParOf" srcId="{731AAC20-C931-4EB1-8B30-711B51EB10A7}" destId="{3176ED23-4513-4EA5-8210-5B66578C06BA}" srcOrd="2" destOrd="0" presId="urn:microsoft.com/office/officeart/2005/8/layout/bList2"/>
    <dgm:cxn modelId="{4531E361-545C-43AB-B020-B44BD3B1180B}" type="presParOf" srcId="{731AAC20-C931-4EB1-8B30-711B51EB10A7}" destId="{54D5A298-7037-42D1-A329-728A76BF310B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E55D53-3108-4F6F-B68F-BBB8AD1200EE}" type="doc">
      <dgm:prSet loTypeId="urn:microsoft.com/office/officeart/2009/3/layout/RandomtoResultProcess" loCatId="process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es-ES"/>
        </a:p>
      </dgm:t>
    </dgm:pt>
    <dgm:pt modelId="{D2AA0082-4E62-4D75-804C-DA8A4BC16A0E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20 nov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Taller DAC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BE32DC1B-A3A9-48E1-9E08-5A5D531F7ECB}" type="parTrans" cxnId="{02BFA842-64D4-4E5F-94F1-DFF3E6B009B9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5F25C40D-CA60-4880-8E15-A56FF1CA72C6}" type="sibTrans" cxnId="{02BFA842-64D4-4E5F-94F1-DFF3E6B009B9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EC652D52-F026-4302-9762-3944E6F001F5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19 al 20 nov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Asignación de Techos Financieros 2021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461EBE98-AEB8-4BEB-961F-BC0446EC1D8B}" type="parTrans" cxnId="{4394A9B2-36DF-42DE-88CA-7555E218B472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604689B9-D9EF-4D13-920C-8127502132E1}" type="sibTrans" cxnId="{4394A9B2-36DF-42DE-88CA-7555E218B472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B0364E5E-C2F3-414E-B1BB-83B9C9F70973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04 dic fecha límite Validaciones de POA 2021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B68CF2C5-0557-4304-A5F1-527325A40EA8}" type="parTrans" cxnId="{08408DEB-8124-4F6A-895A-9EC8B7999760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A685028A-EA9E-424E-9FFE-78A00E8DF288}" type="sibTrans" cxnId="{08408DEB-8124-4F6A-895A-9EC8B7999760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4FBF4CF1-FB59-41E9-ACCC-209418F84918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19 nov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Taller UA</a:t>
          </a:r>
          <a:endParaRPr lang="es-ES" sz="12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2276D0F-05EB-4FAB-813B-6B42F2120037}" type="parTrans" cxnId="{6103A4F9-5A4B-44BC-AC10-F33185164258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5EA0FE34-5C20-4F7C-869C-2E576119F07C}" type="sibTrans" cxnId="{6103A4F9-5A4B-44BC-AC10-F33185164258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079879A0-E335-4C17-ABA9-90C378448379}">
      <dgm:prSet phldrT="[Texto]" custT="1"/>
      <dgm:spPr/>
      <dgm:t>
        <a:bodyPr/>
        <a:lstStyle/>
        <a:p>
          <a:r>
            <a:rPr lang="es-ES" sz="1400" b="1" dirty="0" smtClean="0">
              <a:latin typeface="Arial Narrow" panose="020B0606020202030204" pitchFamily="34" charset="0"/>
              <a:cs typeface="Arial" panose="020B0604020202020204" pitchFamily="34" charset="0"/>
            </a:rPr>
            <a:t>Publicación de Lineamientos POA 2021</a:t>
          </a:r>
        </a:p>
        <a:p>
          <a:r>
            <a:rPr lang="es-ES" sz="1400" b="1" dirty="0" smtClean="0">
              <a:latin typeface="Arial Narrow" panose="020B0606020202030204" pitchFamily="34" charset="0"/>
              <a:cs typeface="Arial" panose="020B0604020202020204" pitchFamily="34" charset="0"/>
            </a:rPr>
            <a:t>www.planeación.unach.mx</a:t>
          </a:r>
          <a:endParaRPr lang="es-ES" sz="14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F8DD348-0FB8-43E4-951A-A9389C87E8A6}" type="sibTrans" cxnId="{342964EE-D47A-438F-9CD0-AE3188890A41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777B0DE7-DFB8-47C4-92CE-51D808F0403F}" type="parTrans" cxnId="{342964EE-D47A-438F-9CD0-AE3188890A41}">
      <dgm:prSet/>
      <dgm:spPr/>
      <dgm:t>
        <a:bodyPr/>
        <a:lstStyle/>
        <a:p>
          <a:endParaRPr lang="es-ES" sz="1200">
            <a:latin typeface="Arial Narrow" panose="020B0606020202030204" pitchFamily="34" charset="0"/>
          </a:endParaRPr>
        </a:p>
      </dgm:t>
    </dgm:pt>
    <dgm:pt modelId="{CA64215F-7B34-4726-95D8-74B17C0CCCCC}">
      <dgm:prSet phldrT="[Texto]" custT="1"/>
      <dgm:spPr/>
      <dgm:t>
        <a:bodyPr/>
        <a:lstStyle/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20 nov al 03 dic </a:t>
          </a:r>
        </a:p>
        <a:p>
          <a:r>
            <a:rPr lang="es-ES" sz="1200" b="1" dirty="0" smtClean="0">
              <a:latin typeface="Arial Narrow" panose="020B0606020202030204" pitchFamily="34" charset="0"/>
              <a:cs typeface="Arial" panose="020B0604020202020204" pitchFamily="34" charset="0"/>
            </a:rPr>
            <a:t>Asesorías a Dependencias Universitarias</a:t>
          </a:r>
        </a:p>
      </dgm:t>
    </dgm:pt>
    <dgm:pt modelId="{DD2EB24C-08D7-435A-80D7-2F33AE5D9D03}" type="parTrans" cxnId="{0A1FF0BA-8E7B-4D92-A889-2A65ED62A8EB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BE531EAF-15C0-4965-AE63-C2906FA19A37}" type="sibTrans" cxnId="{0A1FF0BA-8E7B-4D92-A889-2A65ED62A8EB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267D6D00-0AC3-4CC1-9C56-1716438C12DB}" type="pres">
      <dgm:prSet presAssocID="{C5E55D53-3108-4F6F-B68F-BBB8AD1200EE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E7238685-B55B-4F48-9A71-8804630B054D}" type="pres">
      <dgm:prSet presAssocID="{079879A0-E335-4C17-ABA9-90C378448379}" presName="chaos" presStyleCnt="0"/>
      <dgm:spPr/>
      <dgm:t>
        <a:bodyPr/>
        <a:lstStyle/>
        <a:p>
          <a:endParaRPr lang="es-MX"/>
        </a:p>
      </dgm:t>
    </dgm:pt>
    <dgm:pt modelId="{44C741C0-CCAC-40B1-B5C8-A43D74C2BD2B}" type="pres">
      <dgm:prSet presAssocID="{079879A0-E335-4C17-ABA9-90C378448379}" presName="parTx1" presStyleLbl="revTx" presStyleIdx="0" presStyleCnt="5" custScaleX="211951" custScaleY="192811" custLinFactNeighborX="355" custLinFactNeighborY="39507"/>
      <dgm:spPr/>
      <dgm:t>
        <a:bodyPr/>
        <a:lstStyle/>
        <a:p>
          <a:endParaRPr lang="es-ES"/>
        </a:p>
      </dgm:t>
    </dgm:pt>
    <dgm:pt modelId="{39C67607-B493-4D61-A4B8-6BB8AA69521D}" type="pres">
      <dgm:prSet presAssocID="{079879A0-E335-4C17-ABA9-90C378448379}" presName="c1" presStyleLbl="node1" presStyleIdx="0" presStyleCnt="19" custLinFactX="-2956" custLinFactNeighborX="-100000" custLinFactNeighborY="-82365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BA770F8B-01AF-4604-AC29-C007C454C3BD}" type="pres">
      <dgm:prSet presAssocID="{079879A0-E335-4C17-ABA9-90C378448379}" presName="c2" presStyleLbl="node1" presStyleIdx="1" presStyleCnt="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32551E2D-6DFB-4833-A505-CFDDCC2B0BFD}" type="pres">
      <dgm:prSet presAssocID="{079879A0-E335-4C17-ABA9-90C378448379}" presName="c3" presStyleLbl="node1" presStyleIdx="2" presStyleCnt="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01CB357A-6225-441A-8F49-2BDFEDFF5B7F}" type="pres">
      <dgm:prSet presAssocID="{079879A0-E335-4C17-ABA9-90C378448379}" presName="c4" presStyleLbl="node1" presStyleIdx="3" presStyleCnt="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74CB8BA5-A85C-4B7C-8D77-70C7C43A88EE}" type="pres">
      <dgm:prSet presAssocID="{079879A0-E335-4C17-ABA9-90C378448379}" presName="c5" presStyleLbl="node1" presStyleIdx="4" presStyleCnt="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4B8EF4C8-796A-4854-8D0E-0786FD9F1E4E}" type="pres">
      <dgm:prSet presAssocID="{079879A0-E335-4C17-ABA9-90C378448379}" presName="c6" presStyleLbl="node1" presStyleIdx="5" presStyleCnt="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7C8C4482-BA7E-4E63-9499-74A6C94A1D5E}" type="pres">
      <dgm:prSet presAssocID="{079879A0-E335-4C17-ABA9-90C378448379}" presName="c7" presStyleLbl="node1" presStyleIdx="6" presStyleCnt="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CA55E803-CD6B-4C56-94EA-469B7D83824D}" type="pres">
      <dgm:prSet presAssocID="{079879A0-E335-4C17-ABA9-90C378448379}" presName="c8" presStyleLbl="node1" presStyleIdx="7" presStyleCnt="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BE279322-4E74-4AB6-ABC2-4D0DA2064E99}" type="pres">
      <dgm:prSet presAssocID="{079879A0-E335-4C17-ABA9-90C378448379}" presName="c9" presStyleLbl="node1" presStyleIdx="8" presStyleCnt="19" custLinFactY="-100000" custLinFactNeighborX="27727" custLinFactNeighborY="-103333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0676DCC8-795D-472F-8C71-96E0C2C63842}" type="pres">
      <dgm:prSet presAssocID="{079879A0-E335-4C17-ABA9-90C378448379}" presName="c10" presStyleLbl="node1" presStyleIdx="9" presStyleCnt="19" custLinFactNeighborY="-19710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4CAD99A4-19CB-46E7-B49C-7CE7CC04855E}" type="pres">
      <dgm:prSet presAssocID="{079879A0-E335-4C17-ABA9-90C378448379}" presName="c11" presStyleLbl="node1" presStyleIdx="10" presStyleCnt="19" custLinFactX="-38332" custLinFactY="205946" custLinFactNeighborX="-100000" custLinFactNeighborY="300000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A8D46283-79C8-444C-BFEC-3EC60C2BCFA5}" type="pres">
      <dgm:prSet presAssocID="{079879A0-E335-4C17-ABA9-90C378448379}" presName="c12" presStyleLbl="node1" presStyleIdx="11" presStyleCnt="19" custLinFactY="100000" custLinFactNeighborX="43467" custLinFactNeighborY="19181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D475CF76-5414-4E72-8B5A-4F98EB81112F}" type="pres">
      <dgm:prSet presAssocID="{079879A0-E335-4C17-ABA9-90C378448379}" presName="c13" presStyleLbl="node1" presStyleIdx="12" presStyleCnt="19" custLinFactY="33961" custLinFactNeighborX="4435" custLinFactNeighborY="100000"/>
      <dgm:spPr>
        <a:gradFill rotWithShape="0">
          <a:gsLst>
            <a:gs pos="0">
              <a:srgbClr val="B3AB4A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endParaRPr lang="es-MX"/>
        </a:p>
      </dgm:t>
    </dgm:pt>
    <dgm:pt modelId="{62CC09E0-B00A-4CAE-BBFE-6F58D6B8C00A}" type="pres">
      <dgm:prSet presAssocID="{079879A0-E335-4C17-ABA9-90C378448379}" presName="c14" presStyleLbl="node1" presStyleIdx="13" presStyleCnt="19" custLinFactY="100000" custLinFactNeighborY="114962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D054A1F1-C065-4630-8BBF-E9D036D2BDC7}" type="pres">
      <dgm:prSet presAssocID="{079879A0-E335-4C17-ABA9-90C378448379}" presName="c15" presStyleLbl="node1" presStyleIdx="14" presStyleCnt="19" custLinFactY="100000" custLinFactNeighborX="19351" custLinFactNeighborY="114200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9DCE3FA0-9115-4699-B962-984C6984E0B2}" type="pres">
      <dgm:prSet presAssocID="{079879A0-E335-4C17-ABA9-90C378448379}" presName="c16" presStyleLbl="node1" presStyleIdx="15" presStyleCnt="19" custLinFactY="36794" custLinFactNeighborY="100000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6CE6BA5C-330F-4845-BBE2-0B1A90E9E32E}" type="pres">
      <dgm:prSet presAssocID="{079879A0-E335-4C17-ABA9-90C378448379}" presName="c17" presStyleLbl="node1" presStyleIdx="16" presStyleCnt="19" custLinFactY="28142" custLinFactNeighborY="100000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8B2BFFD5-5D2A-4745-89D6-D26874237839}" type="pres">
      <dgm:prSet presAssocID="{079879A0-E335-4C17-ABA9-90C378448379}" presName="c18" presStyleLbl="node1" presStyleIdx="17" presStyleCnt="19" custLinFactY="100000" custLinFactNeighborX="18596" custLinFactNeighborY="154569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2EF9EDEF-D6B6-4602-B4B6-F1F7ADBF6C56}" type="pres">
      <dgm:prSet presAssocID="{5F8DD348-0FB8-43E4-951A-A9389C87E8A6}" presName="chevronComposite1" presStyleCnt="0"/>
      <dgm:spPr/>
      <dgm:t>
        <a:bodyPr/>
        <a:lstStyle/>
        <a:p>
          <a:endParaRPr lang="es-MX"/>
        </a:p>
      </dgm:t>
    </dgm:pt>
    <dgm:pt modelId="{7E5D5408-D41C-4F7B-B5B8-78B4F807BC5F}" type="pres">
      <dgm:prSet presAssocID="{5F8DD348-0FB8-43E4-951A-A9389C87E8A6}" presName="chevron1" presStyleLbl="sibTrans2D1" presStyleIdx="0" presStyleCnt="5" custLinFactNeighborX="30433" custLinFactNeighborY="-1993"/>
      <dgm:spPr/>
      <dgm:t>
        <a:bodyPr/>
        <a:lstStyle/>
        <a:p>
          <a:endParaRPr lang="es-MX"/>
        </a:p>
      </dgm:t>
    </dgm:pt>
    <dgm:pt modelId="{7D3AB667-4866-4C90-834F-24A89AB1C37C}" type="pres">
      <dgm:prSet presAssocID="{5F8DD348-0FB8-43E4-951A-A9389C87E8A6}" presName="spChevron1" presStyleCnt="0"/>
      <dgm:spPr/>
      <dgm:t>
        <a:bodyPr/>
        <a:lstStyle/>
        <a:p>
          <a:endParaRPr lang="es-MX"/>
        </a:p>
      </dgm:t>
    </dgm:pt>
    <dgm:pt modelId="{A6F2589A-5420-4666-A619-3616EBFAE1EC}" type="pres">
      <dgm:prSet presAssocID="{4FBF4CF1-FB59-41E9-ACCC-209418F84918}" presName="middle" presStyleCnt="0"/>
      <dgm:spPr/>
      <dgm:t>
        <a:bodyPr/>
        <a:lstStyle/>
        <a:p>
          <a:endParaRPr lang="es-MX"/>
        </a:p>
      </dgm:t>
    </dgm:pt>
    <dgm:pt modelId="{48482B7C-D719-4EE3-B8F7-B3B090F543D0}" type="pres">
      <dgm:prSet presAssocID="{4FBF4CF1-FB59-41E9-ACCC-209418F84918}" presName="parTxMid" presStyleLbl="revTx" presStyleIdx="1" presStyleCnt="5" custLinFactNeighborX="-10455"/>
      <dgm:spPr/>
      <dgm:t>
        <a:bodyPr/>
        <a:lstStyle/>
        <a:p>
          <a:endParaRPr lang="es-ES"/>
        </a:p>
      </dgm:t>
    </dgm:pt>
    <dgm:pt modelId="{243E2EC9-CBCD-4BA8-A5FC-5DB7378D5698}" type="pres">
      <dgm:prSet presAssocID="{4FBF4CF1-FB59-41E9-ACCC-209418F84918}" presName="spMid" presStyleCnt="0"/>
      <dgm:spPr/>
      <dgm:t>
        <a:bodyPr/>
        <a:lstStyle/>
        <a:p>
          <a:endParaRPr lang="es-MX"/>
        </a:p>
      </dgm:t>
    </dgm:pt>
    <dgm:pt modelId="{74295A8E-348B-4FC2-BB1F-34C911950A36}" type="pres">
      <dgm:prSet presAssocID="{5EA0FE34-5C20-4F7C-869C-2E576119F07C}" presName="chevronComposite1" presStyleCnt="0"/>
      <dgm:spPr/>
      <dgm:t>
        <a:bodyPr/>
        <a:lstStyle/>
        <a:p>
          <a:endParaRPr lang="es-MX"/>
        </a:p>
      </dgm:t>
    </dgm:pt>
    <dgm:pt modelId="{5DD55735-AAF5-4DC1-9936-A14F5722040D}" type="pres">
      <dgm:prSet presAssocID="{5EA0FE34-5C20-4F7C-869C-2E576119F07C}" presName="chevron1" presStyleLbl="sibTrans2D1" presStyleIdx="1" presStyleCnt="5" custLinFactNeighborX="-89321" custLinFactNeighborY="-2989"/>
      <dgm:spPr/>
      <dgm:t>
        <a:bodyPr/>
        <a:lstStyle/>
        <a:p>
          <a:endParaRPr lang="es-MX"/>
        </a:p>
      </dgm:t>
    </dgm:pt>
    <dgm:pt modelId="{15B2508C-0BAF-4AB2-A99E-BBC158668D0B}" type="pres">
      <dgm:prSet presAssocID="{5EA0FE34-5C20-4F7C-869C-2E576119F07C}" presName="spChevron1" presStyleCnt="0"/>
      <dgm:spPr/>
      <dgm:t>
        <a:bodyPr/>
        <a:lstStyle/>
        <a:p>
          <a:endParaRPr lang="es-MX"/>
        </a:p>
      </dgm:t>
    </dgm:pt>
    <dgm:pt modelId="{D2F5AD2E-8BDF-4DC0-B978-A6F0BA04319F}" type="pres">
      <dgm:prSet presAssocID="{D2AA0082-4E62-4D75-804C-DA8A4BC16A0E}" presName="middle" presStyleCnt="0"/>
      <dgm:spPr/>
      <dgm:t>
        <a:bodyPr/>
        <a:lstStyle/>
        <a:p>
          <a:endParaRPr lang="es-MX"/>
        </a:p>
      </dgm:t>
    </dgm:pt>
    <dgm:pt modelId="{2E1F137A-C444-4810-9A1C-EF426182A98D}" type="pres">
      <dgm:prSet presAssocID="{D2AA0082-4E62-4D75-804C-DA8A4BC16A0E}" presName="parTxMid" presStyleLbl="revTx" presStyleIdx="2" presStyleCnt="5" custLinFactNeighborX="-48769"/>
      <dgm:spPr/>
      <dgm:t>
        <a:bodyPr/>
        <a:lstStyle/>
        <a:p>
          <a:endParaRPr lang="es-ES"/>
        </a:p>
      </dgm:t>
    </dgm:pt>
    <dgm:pt modelId="{9F13F329-C0AA-4A30-926A-CED8AF561E62}" type="pres">
      <dgm:prSet presAssocID="{D2AA0082-4E62-4D75-804C-DA8A4BC16A0E}" presName="spMid" presStyleCnt="0"/>
      <dgm:spPr/>
      <dgm:t>
        <a:bodyPr/>
        <a:lstStyle/>
        <a:p>
          <a:endParaRPr lang="es-MX"/>
        </a:p>
      </dgm:t>
    </dgm:pt>
    <dgm:pt modelId="{F3B02E47-AB23-46A4-A805-8BE74368F0F0}" type="pres">
      <dgm:prSet presAssocID="{5F25C40D-CA60-4880-8E15-A56FF1CA72C6}" presName="chevronComposite1" presStyleCnt="0"/>
      <dgm:spPr/>
      <dgm:t>
        <a:bodyPr/>
        <a:lstStyle/>
        <a:p>
          <a:endParaRPr lang="es-MX"/>
        </a:p>
      </dgm:t>
    </dgm:pt>
    <dgm:pt modelId="{02302C07-DDBF-4214-937F-800DA22C71C7}" type="pres">
      <dgm:prSet presAssocID="{5F25C40D-CA60-4880-8E15-A56FF1CA72C6}" presName="chevron1" presStyleLbl="sibTrans2D1" presStyleIdx="2" presStyleCnt="5" custLinFactX="-100000" custLinFactNeighborX="-112928"/>
      <dgm:spPr/>
      <dgm:t>
        <a:bodyPr/>
        <a:lstStyle/>
        <a:p>
          <a:endParaRPr lang="es-MX"/>
        </a:p>
      </dgm:t>
    </dgm:pt>
    <dgm:pt modelId="{FB63A64D-033F-43B0-9402-5263E7D9ABDE}" type="pres">
      <dgm:prSet presAssocID="{5F25C40D-CA60-4880-8E15-A56FF1CA72C6}" presName="spChevron1" presStyleCnt="0"/>
      <dgm:spPr/>
      <dgm:t>
        <a:bodyPr/>
        <a:lstStyle/>
        <a:p>
          <a:endParaRPr lang="es-MX"/>
        </a:p>
      </dgm:t>
    </dgm:pt>
    <dgm:pt modelId="{2FE03C12-9699-4998-8B87-1D5C97283168}" type="pres">
      <dgm:prSet presAssocID="{EC652D52-F026-4302-9762-3944E6F001F5}" presName="middle" presStyleCnt="0"/>
      <dgm:spPr/>
      <dgm:t>
        <a:bodyPr/>
        <a:lstStyle/>
        <a:p>
          <a:endParaRPr lang="es-MX"/>
        </a:p>
      </dgm:t>
    </dgm:pt>
    <dgm:pt modelId="{06409D2D-2B95-4287-9C58-F7FA91402F70}" type="pres">
      <dgm:prSet presAssocID="{EC652D52-F026-4302-9762-3944E6F001F5}" presName="parTxMid" presStyleLbl="revTx" presStyleIdx="3" presStyleCnt="5" custLinFactNeighborX="-75966"/>
      <dgm:spPr/>
      <dgm:t>
        <a:bodyPr/>
        <a:lstStyle/>
        <a:p>
          <a:endParaRPr lang="es-MX"/>
        </a:p>
      </dgm:t>
    </dgm:pt>
    <dgm:pt modelId="{3781F1EB-EA76-43F2-9B5F-5F3BE21B4981}" type="pres">
      <dgm:prSet presAssocID="{EC652D52-F026-4302-9762-3944E6F001F5}" presName="spMid" presStyleCnt="0"/>
      <dgm:spPr/>
      <dgm:t>
        <a:bodyPr/>
        <a:lstStyle/>
        <a:p>
          <a:endParaRPr lang="es-MX"/>
        </a:p>
      </dgm:t>
    </dgm:pt>
    <dgm:pt modelId="{C62ADAEA-13EF-45C1-B9FB-C29E9F7C5CDA}" type="pres">
      <dgm:prSet presAssocID="{604689B9-D9EF-4D13-920C-8127502132E1}" presName="chevronComposite1" presStyleCnt="0"/>
      <dgm:spPr/>
      <dgm:t>
        <a:bodyPr/>
        <a:lstStyle/>
        <a:p>
          <a:endParaRPr lang="es-MX"/>
        </a:p>
      </dgm:t>
    </dgm:pt>
    <dgm:pt modelId="{96189476-8101-4926-B05E-60D510B93903}" type="pres">
      <dgm:prSet presAssocID="{604689B9-D9EF-4D13-920C-8127502132E1}" presName="chevron1" presStyleLbl="sibTrans2D1" presStyleIdx="3" presStyleCnt="5" custLinFactX="-100000" custLinFactNeighborX="-109107"/>
      <dgm:spPr/>
      <dgm:t>
        <a:bodyPr/>
        <a:lstStyle/>
        <a:p>
          <a:endParaRPr lang="es-MX"/>
        </a:p>
      </dgm:t>
    </dgm:pt>
    <dgm:pt modelId="{B47F7815-E494-4024-8A97-D554626D9ED5}" type="pres">
      <dgm:prSet presAssocID="{604689B9-D9EF-4D13-920C-8127502132E1}" presName="spChevron1" presStyleCnt="0"/>
      <dgm:spPr/>
      <dgm:t>
        <a:bodyPr/>
        <a:lstStyle/>
        <a:p>
          <a:endParaRPr lang="es-MX"/>
        </a:p>
      </dgm:t>
    </dgm:pt>
    <dgm:pt modelId="{ACC55CD2-CB0F-42BD-AFF7-348315E0C106}" type="pres">
      <dgm:prSet presAssocID="{CA64215F-7B34-4726-95D8-74B17C0CCCCC}" presName="middle" presStyleCnt="0"/>
      <dgm:spPr/>
      <dgm:t>
        <a:bodyPr/>
        <a:lstStyle/>
        <a:p>
          <a:endParaRPr lang="es-MX"/>
        </a:p>
      </dgm:t>
    </dgm:pt>
    <dgm:pt modelId="{CD38B1C8-2859-43B9-BA08-A5B539F26841}" type="pres">
      <dgm:prSet presAssocID="{CA64215F-7B34-4726-95D8-74B17C0CCCCC}" presName="parTxMid" presStyleLbl="revTx" presStyleIdx="4" presStyleCnt="5" custScaleX="122450" custLinFactNeighborX="-75966"/>
      <dgm:spPr/>
      <dgm:t>
        <a:bodyPr/>
        <a:lstStyle/>
        <a:p>
          <a:endParaRPr lang="es-MX"/>
        </a:p>
      </dgm:t>
    </dgm:pt>
    <dgm:pt modelId="{C1BB8B5F-1B92-4C63-B048-A4FA95A19494}" type="pres">
      <dgm:prSet presAssocID="{CA64215F-7B34-4726-95D8-74B17C0CCCCC}" presName="spMid" presStyleCnt="0"/>
      <dgm:spPr/>
      <dgm:t>
        <a:bodyPr/>
        <a:lstStyle/>
        <a:p>
          <a:endParaRPr lang="es-MX"/>
        </a:p>
      </dgm:t>
    </dgm:pt>
    <dgm:pt modelId="{BDB1E989-7F41-4B52-A0E4-BA9CE872D031}" type="pres">
      <dgm:prSet presAssocID="{BE531EAF-15C0-4965-AE63-C2906FA19A37}" presName="chevronComposite1" presStyleCnt="0"/>
      <dgm:spPr/>
      <dgm:t>
        <a:bodyPr/>
        <a:lstStyle/>
        <a:p>
          <a:endParaRPr lang="es-MX"/>
        </a:p>
      </dgm:t>
    </dgm:pt>
    <dgm:pt modelId="{94413955-7AB4-4319-853D-A4653A248ECA}" type="pres">
      <dgm:prSet presAssocID="{BE531EAF-15C0-4965-AE63-C2906FA19A37}" presName="chevron1" presStyleLbl="sibTrans2D1" presStyleIdx="4" presStyleCnt="5" custLinFactX="-100000" custLinFactNeighborX="-119419"/>
      <dgm:spPr/>
      <dgm:t>
        <a:bodyPr/>
        <a:lstStyle/>
        <a:p>
          <a:endParaRPr lang="es-MX"/>
        </a:p>
      </dgm:t>
    </dgm:pt>
    <dgm:pt modelId="{2EFD6CEA-1533-4BFA-92BA-EC1055A18DD5}" type="pres">
      <dgm:prSet presAssocID="{BE531EAF-15C0-4965-AE63-C2906FA19A37}" presName="spChevron1" presStyleCnt="0"/>
      <dgm:spPr/>
      <dgm:t>
        <a:bodyPr/>
        <a:lstStyle/>
        <a:p>
          <a:endParaRPr lang="es-MX"/>
        </a:p>
      </dgm:t>
    </dgm:pt>
    <dgm:pt modelId="{570F0DBB-73F2-44EA-B153-F8A845177E3C}" type="pres">
      <dgm:prSet presAssocID="{B0364E5E-C2F3-414E-B1BB-83B9C9F70973}" presName="last" presStyleCnt="0"/>
      <dgm:spPr/>
      <dgm:t>
        <a:bodyPr/>
        <a:lstStyle/>
        <a:p>
          <a:endParaRPr lang="es-MX"/>
        </a:p>
      </dgm:t>
    </dgm:pt>
    <dgm:pt modelId="{6FF7C398-AFC0-43F2-AE83-A8FEC930A4E6}" type="pres">
      <dgm:prSet presAssocID="{B0364E5E-C2F3-414E-B1BB-83B9C9F70973}" presName="circleTx" presStyleLbl="node1" presStyleIdx="18" presStyleCnt="19" custScaleX="140172" custScaleY="134716" custLinFactNeighborX="-82334" custLinFactNeighborY="-5504"/>
      <dgm:spPr/>
      <dgm:t>
        <a:bodyPr/>
        <a:lstStyle/>
        <a:p>
          <a:endParaRPr lang="es-ES"/>
        </a:p>
      </dgm:t>
    </dgm:pt>
    <dgm:pt modelId="{EDFCE2FD-1D4D-4F37-80D3-D11C389CDC56}" type="pres">
      <dgm:prSet presAssocID="{B0364E5E-C2F3-414E-B1BB-83B9C9F70973}" presName="spN" presStyleCnt="0"/>
      <dgm:spPr/>
      <dgm:t>
        <a:bodyPr/>
        <a:lstStyle/>
        <a:p>
          <a:endParaRPr lang="es-MX"/>
        </a:p>
      </dgm:t>
    </dgm:pt>
  </dgm:ptLst>
  <dgm:cxnLst>
    <dgm:cxn modelId="{DE7D655C-5A14-401A-B7FD-52EC12DF5800}" type="presOf" srcId="{4FBF4CF1-FB59-41E9-ACCC-209418F84918}" destId="{48482B7C-D719-4EE3-B8F7-B3B090F543D0}" srcOrd="0" destOrd="0" presId="urn:microsoft.com/office/officeart/2009/3/layout/RandomtoResultProcess"/>
    <dgm:cxn modelId="{342964EE-D47A-438F-9CD0-AE3188890A41}" srcId="{C5E55D53-3108-4F6F-B68F-BBB8AD1200EE}" destId="{079879A0-E335-4C17-ABA9-90C378448379}" srcOrd="0" destOrd="0" parTransId="{777B0DE7-DFB8-47C4-92CE-51D808F0403F}" sibTransId="{5F8DD348-0FB8-43E4-951A-A9389C87E8A6}"/>
    <dgm:cxn modelId="{295FD766-8E63-4EDD-9763-1A77B4BF8ECE}" type="presOf" srcId="{C5E55D53-3108-4F6F-B68F-BBB8AD1200EE}" destId="{267D6D00-0AC3-4CC1-9C56-1716438C12DB}" srcOrd="0" destOrd="0" presId="urn:microsoft.com/office/officeart/2009/3/layout/RandomtoResultProcess"/>
    <dgm:cxn modelId="{6103A4F9-5A4B-44BC-AC10-F33185164258}" srcId="{C5E55D53-3108-4F6F-B68F-BBB8AD1200EE}" destId="{4FBF4CF1-FB59-41E9-ACCC-209418F84918}" srcOrd="1" destOrd="0" parTransId="{82276D0F-05EB-4FAB-813B-6B42F2120037}" sibTransId="{5EA0FE34-5C20-4F7C-869C-2E576119F07C}"/>
    <dgm:cxn modelId="{70E5E401-211A-4F96-A1B1-97F859C194C4}" type="presOf" srcId="{CA64215F-7B34-4726-95D8-74B17C0CCCCC}" destId="{CD38B1C8-2859-43B9-BA08-A5B539F26841}" srcOrd="0" destOrd="0" presId="urn:microsoft.com/office/officeart/2009/3/layout/RandomtoResultProcess"/>
    <dgm:cxn modelId="{02BFA842-64D4-4E5F-94F1-DFF3E6B009B9}" srcId="{C5E55D53-3108-4F6F-B68F-BBB8AD1200EE}" destId="{D2AA0082-4E62-4D75-804C-DA8A4BC16A0E}" srcOrd="2" destOrd="0" parTransId="{BE32DC1B-A3A9-48E1-9E08-5A5D531F7ECB}" sibTransId="{5F25C40D-CA60-4880-8E15-A56FF1CA72C6}"/>
    <dgm:cxn modelId="{0A1FF0BA-8E7B-4D92-A889-2A65ED62A8EB}" srcId="{C5E55D53-3108-4F6F-B68F-BBB8AD1200EE}" destId="{CA64215F-7B34-4726-95D8-74B17C0CCCCC}" srcOrd="4" destOrd="0" parTransId="{DD2EB24C-08D7-435A-80D7-2F33AE5D9D03}" sibTransId="{BE531EAF-15C0-4965-AE63-C2906FA19A37}"/>
    <dgm:cxn modelId="{F70E0432-7F51-463F-AC2A-3999222A1C27}" type="presOf" srcId="{EC652D52-F026-4302-9762-3944E6F001F5}" destId="{06409D2D-2B95-4287-9C58-F7FA91402F70}" srcOrd="0" destOrd="0" presId="urn:microsoft.com/office/officeart/2009/3/layout/RandomtoResultProcess"/>
    <dgm:cxn modelId="{71D011A5-A755-4AB0-8789-72E809639FE0}" type="presOf" srcId="{B0364E5E-C2F3-414E-B1BB-83B9C9F70973}" destId="{6FF7C398-AFC0-43F2-AE83-A8FEC930A4E6}" srcOrd="0" destOrd="0" presId="urn:microsoft.com/office/officeart/2009/3/layout/RandomtoResultProcess"/>
    <dgm:cxn modelId="{4394A9B2-36DF-42DE-88CA-7555E218B472}" srcId="{C5E55D53-3108-4F6F-B68F-BBB8AD1200EE}" destId="{EC652D52-F026-4302-9762-3944E6F001F5}" srcOrd="3" destOrd="0" parTransId="{461EBE98-AEB8-4BEB-961F-BC0446EC1D8B}" sibTransId="{604689B9-D9EF-4D13-920C-8127502132E1}"/>
    <dgm:cxn modelId="{08408DEB-8124-4F6A-895A-9EC8B7999760}" srcId="{C5E55D53-3108-4F6F-B68F-BBB8AD1200EE}" destId="{B0364E5E-C2F3-414E-B1BB-83B9C9F70973}" srcOrd="5" destOrd="0" parTransId="{B68CF2C5-0557-4304-A5F1-527325A40EA8}" sibTransId="{A685028A-EA9E-424E-9FFE-78A00E8DF288}"/>
    <dgm:cxn modelId="{67BCCCA4-8C7F-424D-9EC5-28FAC56A5991}" type="presOf" srcId="{D2AA0082-4E62-4D75-804C-DA8A4BC16A0E}" destId="{2E1F137A-C444-4810-9A1C-EF426182A98D}" srcOrd="0" destOrd="0" presId="urn:microsoft.com/office/officeart/2009/3/layout/RandomtoResultProcess"/>
    <dgm:cxn modelId="{4B9A6C7E-3B4D-4669-BAA4-7BCCF58F8D40}" type="presOf" srcId="{079879A0-E335-4C17-ABA9-90C378448379}" destId="{44C741C0-CCAC-40B1-B5C8-A43D74C2BD2B}" srcOrd="0" destOrd="0" presId="urn:microsoft.com/office/officeart/2009/3/layout/RandomtoResultProcess"/>
    <dgm:cxn modelId="{0FD3DAD2-8874-4EE7-BE22-4BF505799924}" type="presParOf" srcId="{267D6D00-0AC3-4CC1-9C56-1716438C12DB}" destId="{E7238685-B55B-4F48-9A71-8804630B054D}" srcOrd="0" destOrd="0" presId="urn:microsoft.com/office/officeart/2009/3/layout/RandomtoResultProcess"/>
    <dgm:cxn modelId="{C24D5E89-7DD0-448C-BB27-2395CC5DB659}" type="presParOf" srcId="{E7238685-B55B-4F48-9A71-8804630B054D}" destId="{44C741C0-CCAC-40B1-B5C8-A43D74C2BD2B}" srcOrd="0" destOrd="0" presId="urn:microsoft.com/office/officeart/2009/3/layout/RandomtoResultProcess"/>
    <dgm:cxn modelId="{43AD2B1D-5505-40C7-8C0F-91D32F2ACBC2}" type="presParOf" srcId="{E7238685-B55B-4F48-9A71-8804630B054D}" destId="{39C67607-B493-4D61-A4B8-6BB8AA69521D}" srcOrd="1" destOrd="0" presId="urn:microsoft.com/office/officeart/2009/3/layout/RandomtoResultProcess"/>
    <dgm:cxn modelId="{6CE8E94C-D57C-4C12-97D6-826777A9E389}" type="presParOf" srcId="{E7238685-B55B-4F48-9A71-8804630B054D}" destId="{BA770F8B-01AF-4604-AC29-C007C454C3BD}" srcOrd="2" destOrd="0" presId="urn:microsoft.com/office/officeart/2009/3/layout/RandomtoResultProcess"/>
    <dgm:cxn modelId="{21C3C2CF-74D5-4AD4-9C0F-5B9A1867D279}" type="presParOf" srcId="{E7238685-B55B-4F48-9A71-8804630B054D}" destId="{32551E2D-6DFB-4833-A505-CFDDCC2B0BFD}" srcOrd="3" destOrd="0" presId="urn:microsoft.com/office/officeart/2009/3/layout/RandomtoResultProcess"/>
    <dgm:cxn modelId="{4DA1DC6F-D521-4665-B05E-235465DFFA28}" type="presParOf" srcId="{E7238685-B55B-4F48-9A71-8804630B054D}" destId="{01CB357A-6225-441A-8F49-2BDFEDFF5B7F}" srcOrd="4" destOrd="0" presId="urn:microsoft.com/office/officeart/2009/3/layout/RandomtoResultProcess"/>
    <dgm:cxn modelId="{AC951836-63EA-4D3F-9A83-407B8D08862B}" type="presParOf" srcId="{E7238685-B55B-4F48-9A71-8804630B054D}" destId="{74CB8BA5-A85C-4B7C-8D77-70C7C43A88EE}" srcOrd="5" destOrd="0" presId="urn:microsoft.com/office/officeart/2009/3/layout/RandomtoResultProcess"/>
    <dgm:cxn modelId="{40386600-D19F-4808-8D6C-47A86E013FA8}" type="presParOf" srcId="{E7238685-B55B-4F48-9A71-8804630B054D}" destId="{4B8EF4C8-796A-4854-8D0E-0786FD9F1E4E}" srcOrd="6" destOrd="0" presId="urn:microsoft.com/office/officeart/2009/3/layout/RandomtoResultProcess"/>
    <dgm:cxn modelId="{B0E353CD-E493-40CD-9546-856BE385C24C}" type="presParOf" srcId="{E7238685-B55B-4F48-9A71-8804630B054D}" destId="{7C8C4482-BA7E-4E63-9499-74A6C94A1D5E}" srcOrd="7" destOrd="0" presId="urn:microsoft.com/office/officeart/2009/3/layout/RandomtoResultProcess"/>
    <dgm:cxn modelId="{61A62BB5-55CD-4650-9813-EC3703F9A671}" type="presParOf" srcId="{E7238685-B55B-4F48-9A71-8804630B054D}" destId="{CA55E803-CD6B-4C56-94EA-469B7D83824D}" srcOrd="8" destOrd="0" presId="urn:microsoft.com/office/officeart/2009/3/layout/RandomtoResultProcess"/>
    <dgm:cxn modelId="{ED607831-CEF3-491E-9002-9C4816D4CE1A}" type="presParOf" srcId="{E7238685-B55B-4F48-9A71-8804630B054D}" destId="{BE279322-4E74-4AB6-ABC2-4D0DA2064E99}" srcOrd="9" destOrd="0" presId="urn:microsoft.com/office/officeart/2009/3/layout/RandomtoResultProcess"/>
    <dgm:cxn modelId="{C368456D-6ADB-4550-8555-B476A22463EA}" type="presParOf" srcId="{E7238685-B55B-4F48-9A71-8804630B054D}" destId="{0676DCC8-795D-472F-8C71-96E0C2C63842}" srcOrd="10" destOrd="0" presId="urn:microsoft.com/office/officeart/2009/3/layout/RandomtoResultProcess"/>
    <dgm:cxn modelId="{F7F37D1A-FDEA-4548-AC7D-5112A256802D}" type="presParOf" srcId="{E7238685-B55B-4F48-9A71-8804630B054D}" destId="{4CAD99A4-19CB-46E7-B49C-7CE7CC04855E}" srcOrd="11" destOrd="0" presId="urn:microsoft.com/office/officeart/2009/3/layout/RandomtoResultProcess"/>
    <dgm:cxn modelId="{8F5AE822-08BE-4150-A00B-7BA12FD1B982}" type="presParOf" srcId="{E7238685-B55B-4F48-9A71-8804630B054D}" destId="{A8D46283-79C8-444C-BFEC-3EC60C2BCFA5}" srcOrd="12" destOrd="0" presId="urn:microsoft.com/office/officeart/2009/3/layout/RandomtoResultProcess"/>
    <dgm:cxn modelId="{83014D6C-419D-4427-BC9E-C9E3271546DB}" type="presParOf" srcId="{E7238685-B55B-4F48-9A71-8804630B054D}" destId="{D475CF76-5414-4E72-8B5A-4F98EB81112F}" srcOrd="13" destOrd="0" presId="urn:microsoft.com/office/officeart/2009/3/layout/RandomtoResultProcess"/>
    <dgm:cxn modelId="{45F99FE8-503F-4484-A4B8-C61305EED357}" type="presParOf" srcId="{E7238685-B55B-4F48-9A71-8804630B054D}" destId="{62CC09E0-B00A-4CAE-BBFE-6F58D6B8C00A}" srcOrd="14" destOrd="0" presId="urn:microsoft.com/office/officeart/2009/3/layout/RandomtoResultProcess"/>
    <dgm:cxn modelId="{4BB439B4-698E-4123-B356-BF927AAC63B6}" type="presParOf" srcId="{E7238685-B55B-4F48-9A71-8804630B054D}" destId="{D054A1F1-C065-4630-8BBF-E9D036D2BDC7}" srcOrd="15" destOrd="0" presId="urn:microsoft.com/office/officeart/2009/3/layout/RandomtoResultProcess"/>
    <dgm:cxn modelId="{BBF51947-C245-4937-9104-3BB77FDA299F}" type="presParOf" srcId="{E7238685-B55B-4F48-9A71-8804630B054D}" destId="{9DCE3FA0-9115-4699-B962-984C6984E0B2}" srcOrd="16" destOrd="0" presId="urn:microsoft.com/office/officeart/2009/3/layout/RandomtoResultProcess"/>
    <dgm:cxn modelId="{69474040-DC52-4F3B-B4C0-27496FFD6182}" type="presParOf" srcId="{E7238685-B55B-4F48-9A71-8804630B054D}" destId="{6CE6BA5C-330F-4845-BBE2-0B1A90E9E32E}" srcOrd="17" destOrd="0" presId="urn:microsoft.com/office/officeart/2009/3/layout/RandomtoResultProcess"/>
    <dgm:cxn modelId="{6AACB8B0-84DF-421E-AB7E-080368BF0288}" type="presParOf" srcId="{E7238685-B55B-4F48-9A71-8804630B054D}" destId="{8B2BFFD5-5D2A-4745-89D6-D26874237839}" srcOrd="18" destOrd="0" presId="urn:microsoft.com/office/officeart/2009/3/layout/RandomtoResultProcess"/>
    <dgm:cxn modelId="{D404060D-2877-4397-8EED-F8D1E4350AC9}" type="presParOf" srcId="{267D6D00-0AC3-4CC1-9C56-1716438C12DB}" destId="{2EF9EDEF-D6B6-4602-B4B6-F1F7ADBF6C56}" srcOrd="1" destOrd="0" presId="urn:microsoft.com/office/officeart/2009/3/layout/RandomtoResultProcess"/>
    <dgm:cxn modelId="{7DBAEAA3-7837-4060-90D1-2B7A85B94204}" type="presParOf" srcId="{2EF9EDEF-D6B6-4602-B4B6-F1F7ADBF6C56}" destId="{7E5D5408-D41C-4F7B-B5B8-78B4F807BC5F}" srcOrd="0" destOrd="0" presId="urn:microsoft.com/office/officeart/2009/3/layout/RandomtoResultProcess"/>
    <dgm:cxn modelId="{63C95586-19DC-4EA8-A14A-C910F4CCA970}" type="presParOf" srcId="{2EF9EDEF-D6B6-4602-B4B6-F1F7ADBF6C56}" destId="{7D3AB667-4866-4C90-834F-24A89AB1C37C}" srcOrd="1" destOrd="0" presId="urn:microsoft.com/office/officeart/2009/3/layout/RandomtoResultProcess"/>
    <dgm:cxn modelId="{42BFC85E-0FD8-4B2B-99A1-C9418027F428}" type="presParOf" srcId="{267D6D00-0AC3-4CC1-9C56-1716438C12DB}" destId="{A6F2589A-5420-4666-A619-3616EBFAE1EC}" srcOrd="2" destOrd="0" presId="urn:microsoft.com/office/officeart/2009/3/layout/RandomtoResultProcess"/>
    <dgm:cxn modelId="{9A9C567D-83F3-4052-982D-8E176D4E8A9C}" type="presParOf" srcId="{A6F2589A-5420-4666-A619-3616EBFAE1EC}" destId="{48482B7C-D719-4EE3-B8F7-B3B090F543D0}" srcOrd="0" destOrd="0" presId="urn:microsoft.com/office/officeart/2009/3/layout/RandomtoResultProcess"/>
    <dgm:cxn modelId="{FA635BDD-39C4-47D0-98A0-C5D26540FA07}" type="presParOf" srcId="{A6F2589A-5420-4666-A619-3616EBFAE1EC}" destId="{243E2EC9-CBCD-4BA8-A5FC-5DB7378D5698}" srcOrd="1" destOrd="0" presId="urn:microsoft.com/office/officeart/2009/3/layout/RandomtoResultProcess"/>
    <dgm:cxn modelId="{7DB2273C-9C4E-49B6-8BEF-1FBC340C5828}" type="presParOf" srcId="{267D6D00-0AC3-4CC1-9C56-1716438C12DB}" destId="{74295A8E-348B-4FC2-BB1F-34C911950A36}" srcOrd="3" destOrd="0" presId="urn:microsoft.com/office/officeart/2009/3/layout/RandomtoResultProcess"/>
    <dgm:cxn modelId="{4F144CBE-470A-4507-BBAE-A7068656F2A5}" type="presParOf" srcId="{74295A8E-348B-4FC2-BB1F-34C911950A36}" destId="{5DD55735-AAF5-4DC1-9936-A14F5722040D}" srcOrd="0" destOrd="0" presId="urn:microsoft.com/office/officeart/2009/3/layout/RandomtoResultProcess"/>
    <dgm:cxn modelId="{2D75F778-6A95-44ED-A75B-84FD6944EB73}" type="presParOf" srcId="{74295A8E-348B-4FC2-BB1F-34C911950A36}" destId="{15B2508C-0BAF-4AB2-A99E-BBC158668D0B}" srcOrd="1" destOrd="0" presId="urn:microsoft.com/office/officeart/2009/3/layout/RandomtoResultProcess"/>
    <dgm:cxn modelId="{4A41BEFD-DD25-4E99-B8F8-54F5DF158C5A}" type="presParOf" srcId="{267D6D00-0AC3-4CC1-9C56-1716438C12DB}" destId="{D2F5AD2E-8BDF-4DC0-B978-A6F0BA04319F}" srcOrd="4" destOrd="0" presId="urn:microsoft.com/office/officeart/2009/3/layout/RandomtoResultProcess"/>
    <dgm:cxn modelId="{C86F728E-1122-40F2-AF41-FE7EF23F7CA9}" type="presParOf" srcId="{D2F5AD2E-8BDF-4DC0-B978-A6F0BA04319F}" destId="{2E1F137A-C444-4810-9A1C-EF426182A98D}" srcOrd="0" destOrd="0" presId="urn:microsoft.com/office/officeart/2009/3/layout/RandomtoResultProcess"/>
    <dgm:cxn modelId="{64450472-5AF3-4C3A-A6CD-6C2205C49614}" type="presParOf" srcId="{D2F5AD2E-8BDF-4DC0-B978-A6F0BA04319F}" destId="{9F13F329-C0AA-4A30-926A-CED8AF561E62}" srcOrd="1" destOrd="0" presId="urn:microsoft.com/office/officeart/2009/3/layout/RandomtoResultProcess"/>
    <dgm:cxn modelId="{4E75DB5E-807E-4E58-94D3-170634C8F892}" type="presParOf" srcId="{267D6D00-0AC3-4CC1-9C56-1716438C12DB}" destId="{F3B02E47-AB23-46A4-A805-8BE74368F0F0}" srcOrd="5" destOrd="0" presId="urn:microsoft.com/office/officeart/2009/3/layout/RandomtoResultProcess"/>
    <dgm:cxn modelId="{8544A010-F816-4A16-8814-3E944A901E32}" type="presParOf" srcId="{F3B02E47-AB23-46A4-A805-8BE74368F0F0}" destId="{02302C07-DDBF-4214-937F-800DA22C71C7}" srcOrd="0" destOrd="0" presId="urn:microsoft.com/office/officeart/2009/3/layout/RandomtoResultProcess"/>
    <dgm:cxn modelId="{D1506DCF-E24C-4F12-B3FB-8BB955A04F7E}" type="presParOf" srcId="{F3B02E47-AB23-46A4-A805-8BE74368F0F0}" destId="{FB63A64D-033F-43B0-9402-5263E7D9ABDE}" srcOrd="1" destOrd="0" presId="urn:microsoft.com/office/officeart/2009/3/layout/RandomtoResultProcess"/>
    <dgm:cxn modelId="{3DCBA652-D869-4D12-ACB2-07AB55CDE4CD}" type="presParOf" srcId="{267D6D00-0AC3-4CC1-9C56-1716438C12DB}" destId="{2FE03C12-9699-4998-8B87-1D5C97283168}" srcOrd="6" destOrd="0" presId="urn:microsoft.com/office/officeart/2009/3/layout/RandomtoResultProcess"/>
    <dgm:cxn modelId="{B24D999A-D895-40DE-B5CC-B95BF96303E5}" type="presParOf" srcId="{2FE03C12-9699-4998-8B87-1D5C97283168}" destId="{06409D2D-2B95-4287-9C58-F7FA91402F70}" srcOrd="0" destOrd="0" presId="urn:microsoft.com/office/officeart/2009/3/layout/RandomtoResultProcess"/>
    <dgm:cxn modelId="{CCDCF779-E072-44AD-AC1D-5B5EE405F3B8}" type="presParOf" srcId="{2FE03C12-9699-4998-8B87-1D5C97283168}" destId="{3781F1EB-EA76-43F2-9B5F-5F3BE21B4981}" srcOrd="1" destOrd="0" presId="urn:microsoft.com/office/officeart/2009/3/layout/RandomtoResultProcess"/>
    <dgm:cxn modelId="{E6E301D1-0E26-4B7D-B742-58CBFD9869AD}" type="presParOf" srcId="{267D6D00-0AC3-4CC1-9C56-1716438C12DB}" destId="{C62ADAEA-13EF-45C1-B9FB-C29E9F7C5CDA}" srcOrd="7" destOrd="0" presId="urn:microsoft.com/office/officeart/2009/3/layout/RandomtoResultProcess"/>
    <dgm:cxn modelId="{628A77F6-7584-4E75-AC9C-3199E4C7FFCA}" type="presParOf" srcId="{C62ADAEA-13EF-45C1-B9FB-C29E9F7C5CDA}" destId="{96189476-8101-4926-B05E-60D510B93903}" srcOrd="0" destOrd="0" presId="urn:microsoft.com/office/officeart/2009/3/layout/RandomtoResultProcess"/>
    <dgm:cxn modelId="{1AD15E4B-4F21-41A8-A546-09A2F86F3048}" type="presParOf" srcId="{C62ADAEA-13EF-45C1-B9FB-C29E9F7C5CDA}" destId="{B47F7815-E494-4024-8A97-D554626D9ED5}" srcOrd="1" destOrd="0" presId="urn:microsoft.com/office/officeart/2009/3/layout/RandomtoResultProcess"/>
    <dgm:cxn modelId="{1793B535-698B-4ADE-BFB4-EC86AA3C0134}" type="presParOf" srcId="{267D6D00-0AC3-4CC1-9C56-1716438C12DB}" destId="{ACC55CD2-CB0F-42BD-AFF7-348315E0C106}" srcOrd="8" destOrd="0" presId="urn:microsoft.com/office/officeart/2009/3/layout/RandomtoResultProcess"/>
    <dgm:cxn modelId="{3D0A76FE-7C69-4DFC-90E8-D7EF762B6469}" type="presParOf" srcId="{ACC55CD2-CB0F-42BD-AFF7-348315E0C106}" destId="{CD38B1C8-2859-43B9-BA08-A5B539F26841}" srcOrd="0" destOrd="0" presId="urn:microsoft.com/office/officeart/2009/3/layout/RandomtoResultProcess"/>
    <dgm:cxn modelId="{AA5D9EED-6DFF-4EB7-B0FB-14B098E50FF0}" type="presParOf" srcId="{ACC55CD2-CB0F-42BD-AFF7-348315E0C106}" destId="{C1BB8B5F-1B92-4C63-B048-A4FA95A19494}" srcOrd="1" destOrd="0" presId="urn:microsoft.com/office/officeart/2009/3/layout/RandomtoResultProcess"/>
    <dgm:cxn modelId="{BBF97DB9-E372-4ED5-BEBB-3A0BFC661EFB}" type="presParOf" srcId="{267D6D00-0AC3-4CC1-9C56-1716438C12DB}" destId="{BDB1E989-7F41-4B52-A0E4-BA9CE872D031}" srcOrd="9" destOrd="0" presId="urn:microsoft.com/office/officeart/2009/3/layout/RandomtoResultProcess"/>
    <dgm:cxn modelId="{70E0221A-5F8D-4EA5-BEFF-05886F5BA368}" type="presParOf" srcId="{BDB1E989-7F41-4B52-A0E4-BA9CE872D031}" destId="{94413955-7AB4-4319-853D-A4653A248ECA}" srcOrd="0" destOrd="0" presId="urn:microsoft.com/office/officeart/2009/3/layout/RandomtoResultProcess"/>
    <dgm:cxn modelId="{EE2B435D-C896-4DC3-9D0F-A4E232824205}" type="presParOf" srcId="{BDB1E989-7F41-4B52-A0E4-BA9CE872D031}" destId="{2EFD6CEA-1533-4BFA-92BA-EC1055A18DD5}" srcOrd="1" destOrd="0" presId="urn:microsoft.com/office/officeart/2009/3/layout/RandomtoResultProcess"/>
    <dgm:cxn modelId="{16B2341E-0AC5-4D69-91A0-9193FD48A888}" type="presParOf" srcId="{267D6D00-0AC3-4CC1-9C56-1716438C12DB}" destId="{570F0DBB-73F2-44EA-B153-F8A845177E3C}" srcOrd="10" destOrd="0" presId="urn:microsoft.com/office/officeart/2009/3/layout/RandomtoResultProcess"/>
    <dgm:cxn modelId="{A7359E4A-4236-4BAC-948B-13EC97763A92}" type="presParOf" srcId="{570F0DBB-73F2-44EA-B153-F8A845177E3C}" destId="{6FF7C398-AFC0-43F2-AE83-A8FEC930A4E6}" srcOrd="0" destOrd="0" presId="urn:microsoft.com/office/officeart/2009/3/layout/RandomtoResultProcess"/>
    <dgm:cxn modelId="{0A7272BE-E9BB-40CF-AC77-67817AD31060}" type="presParOf" srcId="{570F0DBB-73F2-44EA-B153-F8A845177E3C}" destId="{EDFCE2FD-1D4D-4F37-80D3-D11C389CDC56}" srcOrd="1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0CC1B-3930-44F9-BB30-FDEAFECE96E5}">
      <dsp:nvSpPr>
        <dsp:cNvPr id="0" name=""/>
        <dsp:cNvSpPr/>
      </dsp:nvSpPr>
      <dsp:spPr>
        <a:xfrm>
          <a:off x="0" y="1089222"/>
          <a:ext cx="8516982" cy="1552709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 smtClean="0">
            <a:solidFill>
              <a:schemeClr val="tx1"/>
            </a:solidFill>
            <a:latin typeface="Arial Narrow" panose="020B060602020203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Comité de Planeación y Evaluación Universitaria Central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Comités de Planeación y Evaluación Universitaria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0" y="1089222"/>
        <a:ext cx="8516982" cy="838463"/>
      </dsp:txXfrm>
    </dsp:sp>
    <dsp:sp modelId="{A529837D-C464-43EA-8EB7-1169A1644B40}">
      <dsp:nvSpPr>
        <dsp:cNvPr id="0" name=""/>
        <dsp:cNvSpPr/>
      </dsp:nvSpPr>
      <dsp:spPr>
        <a:xfrm>
          <a:off x="15753" y="1872916"/>
          <a:ext cx="4508011" cy="714246"/>
        </a:xfrm>
        <a:prstGeom prst="rect">
          <a:avLst/>
        </a:prstGeom>
        <a:solidFill>
          <a:srgbClr val="FECB8B">
            <a:alpha val="90000"/>
          </a:srgb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Dependencia de Educación Superior (DES) </a:t>
          </a:r>
          <a:endParaRPr lang="es-MX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5753" y="1872916"/>
        <a:ext cx="4508011" cy="714246"/>
      </dsp:txXfrm>
    </dsp:sp>
    <dsp:sp modelId="{37C4E5FC-2CFF-411F-9348-C13820ECCC91}">
      <dsp:nvSpPr>
        <dsp:cNvPr id="0" name=""/>
        <dsp:cNvSpPr/>
      </dsp:nvSpPr>
      <dsp:spPr>
        <a:xfrm>
          <a:off x="4511007" y="1874959"/>
          <a:ext cx="4002979" cy="714246"/>
        </a:xfrm>
        <a:prstGeom prst="rect">
          <a:avLst/>
        </a:prstGeom>
        <a:solidFill>
          <a:srgbClr val="FECB8B">
            <a:alpha val="90000"/>
          </a:srgb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Unidades Académicas</a:t>
          </a:r>
          <a:endParaRPr lang="es-MX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4511007" y="1874959"/>
        <a:ext cx="4002979" cy="714246"/>
      </dsp:txXfrm>
    </dsp:sp>
    <dsp:sp modelId="{9317AF0E-274B-4F48-BE78-6BEBB8174066}">
      <dsp:nvSpPr>
        <dsp:cNvPr id="0" name=""/>
        <dsp:cNvSpPr/>
      </dsp:nvSpPr>
      <dsp:spPr>
        <a:xfrm rot="10800000">
          <a:off x="0" y="2777818"/>
          <a:ext cx="8516982" cy="1153054"/>
        </a:xfrm>
        <a:prstGeom prst="upArrowCallout">
          <a:avLst/>
        </a:prstGeom>
        <a:solidFill>
          <a:srgbClr val="B7DD79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Productos de Planeación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 rot="-10800000">
        <a:off x="0" y="2777818"/>
        <a:ext cx="8516982" cy="404722"/>
      </dsp:txXfrm>
    </dsp:sp>
    <dsp:sp modelId="{EBB7A840-88AF-4F27-BBEF-6CF32FBB97C0}">
      <dsp:nvSpPr>
        <dsp:cNvPr id="0" name=""/>
        <dsp:cNvSpPr/>
      </dsp:nvSpPr>
      <dsp:spPr>
        <a:xfrm>
          <a:off x="3293" y="3270866"/>
          <a:ext cx="1418110" cy="714031"/>
        </a:xfrm>
        <a:prstGeom prst="rect">
          <a:avLst/>
        </a:prstGeom>
        <a:solidFill>
          <a:srgbClr val="DFA0C9">
            <a:alpha val="95000"/>
          </a:srgb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PDI 2030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293" y="3270866"/>
        <a:ext cx="1418110" cy="714031"/>
      </dsp:txXfrm>
    </dsp:sp>
    <dsp:sp modelId="{75A0797E-E397-4615-B693-4D02E309676C}">
      <dsp:nvSpPr>
        <dsp:cNvPr id="0" name=""/>
        <dsp:cNvSpPr/>
      </dsp:nvSpPr>
      <dsp:spPr>
        <a:xfrm>
          <a:off x="1454971" y="3270866"/>
          <a:ext cx="1418110" cy="714031"/>
        </a:xfrm>
        <a:prstGeom prst="rect">
          <a:avLst/>
        </a:prstGeom>
        <a:solidFill>
          <a:srgbClr val="DFA0C9"/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Proyecto Académico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454971" y="3270866"/>
        <a:ext cx="1418110" cy="714031"/>
      </dsp:txXfrm>
    </dsp:sp>
    <dsp:sp modelId="{984AE6BB-05F6-4EEA-8F5A-D1CF05EB7FF1}">
      <dsp:nvSpPr>
        <dsp:cNvPr id="0" name=""/>
        <dsp:cNvSpPr/>
      </dsp:nvSpPr>
      <dsp:spPr>
        <a:xfrm>
          <a:off x="2880782" y="3270866"/>
          <a:ext cx="1418110" cy="714031"/>
        </a:xfrm>
        <a:prstGeom prst="rect">
          <a:avLst/>
        </a:prstGeom>
        <a:solidFill>
          <a:srgbClr val="DFA0C9"/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PLADDES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880782" y="3270866"/>
        <a:ext cx="1418110" cy="714031"/>
      </dsp:txXfrm>
    </dsp:sp>
    <dsp:sp modelId="{E2BB0683-1658-466B-B014-8DD22CAB12FB}">
      <dsp:nvSpPr>
        <dsp:cNvPr id="0" name=""/>
        <dsp:cNvSpPr/>
      </dsp:nvSpPr>
      <dsp:spPr>
        <a:xfrm>
          <a:off x="4306380" y="3270866"/>
          <a:ext cx="1418110" cy="714031"/>
        </a:xfrm>
        <a:prstGeom prst="rect">
          <a:avLst/>
        </a:prstGeom>
        <a:solidFill>
          <a:srgbClr val="DFA0C9"/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PID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4306380" y="3270866"/>
        <a:ext cx="1418110" cy="714031"/>
      </dsp:txXfrm>
    </dsp:sp>
    <dsp:sp modelId="{20F72D82-BF1A-461A-A4E5-56DDAFDAFC36}">
      <dsp:nvSpPr>
        <dsp:cNvPr id="0" name=""/>
        <dsp:cNvSpPr/>
      </dsp:nvSpPr>
      <dsp:spPr>
        <a:xfrm>
          <a:off x="5724491" y="3270866"/>
          <a:ext cx="1418110" cy="714031"/>
        </a:xfrm>
        <a:prstGeom prst="rect">
          <a:avLst/>
        </a:prstGeom>
        <a:solidFill>
          <a:srgbClr val="DFA0C9"/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Proyectos de mejora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724491" y="3270866"/>
        <a:ext cx="1418110" cy="714031"/>
      </dsp:txXfrm>
    </dsp:sp>
    <dsp:sp modelId="{55D58ED4-E878-41E0-A127-66603B709AB0}">
      <dsp:nvSpPr>
        <dsp:cNvPr id="0" name=""/>
        <dsp:cNvSpPr/>
      </dsp:nvSpPr>
      <dsp:spPr>
        <a:xfrm>
          <a:off x="7093946" y="3270866"/>
          <a:ext cx="1418110" cy="714031"/>
        </a:xfrm>
        <a:prstGeom prst="rect">
          <a:avLst/>
        </a:prstGeom>
        <a:solidFill>
          <a:srgbClr val="DFA0C9"/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POA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7093946" y="3270866"/>
        <a:ext cx="1418110" cy="714031"/>
      </dsp:txXfrm>
    </dsp:sp>
    <dsp:sp modelId="{E670AE02-038D-4EFE-9CAB-C4B99E62B4ED}">
      <dsp:nvSpPr>
        <dsp:cNvPr id="0" name=""/>
        <dsp:cNvSpPr/>
      </dsp:nvSpPr>
      <dsp:spPr>
        <a:xfrm rot="10800000">
          <a:off x="0" y="0"/>
          <a:ext cx="8516982" cy="1322989"/>
        </a:xfrm>
        <a:prstGeom prst="upArrowCallout">
          <a:avLst/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Reglamento General de Planeación </a:t>
          </a:r>
          <a:endParaRPr lang="es-MX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 rot="10800000">
        <a:off x="0" y="0"/>
        <a:ext cx="8516982" cy="8596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741C0-CCAC-40B1-B5C8-A43D74C2BD2B}">
      <dsp:nvSpPr>
        <dsp:cNvPr id="0" name=""/>
        <dsp:cNvSpPr/>
      </dsp:nvSpPr>
      <dsp:spPr>
        <a:xfrm>
          <a:off x="5917" y="704217"/>
          <a:ext cx="2268953" cy="680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Publicación de Lineamientos POA 2021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www.planeación.unach.mx</a:t>
          </a:r>
          <a:endParaRPr lang="es-ES" sz="14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5917" y="704217"/>
        <a:ext cx="2268953" cy="680201"/>
      </dsp:txXfrm>
    </dsp:sp>
    <dsp:sp modelId="{39C67607-B493-4D61-A4B8-6BB8AA69521D}">
      <dsp:nvSpPr>
        <dsp:cNvPr id="0" name=""/>
        <dsp:cNvSpPr/>
      </dsp:nvSpPr>
      <dsp:spPr>
        <a:xfrm>
          <a:off x="512452" y="551122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770F8B-01AF-4604-AC29-C007C454C3BD}">
      <dsp:nvSpPr>
        <dsp:cNvPr id="0" name=""/>
        <dsp:cNvSpPr/>
      </dsp:nvSpPr>
      <dsp:spPr>
        <a:xfrm>
          <a:off x="659731" y="502044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551E2D-6DFB-4833-A505-CFDDCC2B0BFD}">
      <dsp:nvSpPr>
        <dsp:cNvPr id="0" name=""/>
        <dsp:cNvSpPr/>
      </dsp:nvSpPr>
      <dsp:spPr>
        <a:xfrm>
          <a:off x="802790" y="525887"/>
          <a:ext cx="133813" cy="133813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CB357A-6225-441A-8F49-2BDFEDFF5B7F}">
      <dsp:nvSpPr>
        <dsp:cNvPr id="0" name=""/>
        <dsp:cNvSpPr/>
      </dsp:nvSpPr>
      <dsp:spPr>
        <a:xfrm>
          <a:off x="922005" y="394750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CB8BA5-A85C-4B7C-8D77-70C7C43A88EE}">
      <dsp:nvSpPr>
        <dsp:cNvPr id="0" name=""/>
        <dsp:cNvSpPr/>
      </dsp:nvSpPr>
      <dsp:spPr>
        <a:xfrm>
          <a:off x="1076986" y="347063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B8EF4C8-796A-4854-8D0E-0786FD9F1E4E}">
      <dsp:nvSpPr>
        <dsp:cNvPr id="0" name=""/>
        <dsp:cNvSpPr/>
      </dsp:nvSpPr>
      <dsp:spPr>
        <a:xfrm>
          <a:off x="1267731" y="430514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C8C4482-BA7E-4E63-9499-74A6C94A1D5E}">
      <dsp:nvSpPr>
        <dsp:cNvPr id="0" name=""/>
        <dsp:cNvSpPr/>
      </dsp:nvSpPr>
      <dsp:spPr>
        <a:xfrm>
          <a:off x="1386947" y="490122"/>
          <a:ext cx="133813" cy="133813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55E803-CD6B-4C56-94EA-469B7D83824D}">
      <dsp:nvSpPr>
        <dsp:cNvPr id="0" name=""/>
        <dsp:cNvSpPr/>
      </dsp:nvSpPr>
      <dsp:spPr>
        <a:xfrm>
          <a:off x="1553849" y="621260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279322-4E74-4AB6-ABC2-4D0DA2064E99}">
      <dsp:nvSpPr>
        <dsp:cNvPr id="0" name=""/>
        <dsp:cNvSpPr/>
      </dsp:nvSpPr>
      <dsp:spPr>
        <a:xfrm>
          <a:off x="1648989" y="579250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76DCC8-795D-472F-8C71-96E0C2C63842}">
      <dsp:nvSpPr>
        <dsp:cNvPr id="0" name=""/>
        <dsp:cNvSpPr/>
      </dsp:nvSpPr>
      <dsp:spPr>
        <a:xfrm>
          <a:off x="1005456" y="458885"/>
          <a:ext cx="218967" cy="218967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AD99A4-19CB-46E7-B49C-7CE7CC04855E}">
      <dsp:nvSpPr>
        <dsp:cNvPr id="0" name=""/>
        <dsp:cNvSpPr/>
      </dsp:nvSpPr>
      <dsp:spPr>
        <a:xfrm>
          <a:off x="422720" y="1385897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8D46283-79C8-444C-BFEC-3EC60C2BCFA5}">
      <dsp:nvSpPr>
        <dsp:cNvPr id="0" name=""/>
        <dsp:cNvSpPr/>
      </dsp:nvSpPr>
      <dsp:spPr>
        <a:xfrm>
          <a:off x="670209" y="1452851"/>
          <a:ext cx="133813" cy="133813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75CF76-5414-4E72-8B5A-4F98EB81112F}">
      <dsp:nvSpPr>
        <dsp:cNvPr id="0" name=""/>
        <dsp:cNvSpPr/>
      </dsp:nvSpPr>
      <dsp:spPr>
        <a:xfrm>
          <a:off x="799500" y="1418469"/>
          <a:ext cx="194637" cy="194637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CC09E0-B00A-4CAE-BBFE-6F58D6B8C00A}">
      <dsp:nvSpPr>
        <dsp:cNvPr id="0" name=""/>
        <dsp:cNvSpPr/>
      </dsp:nvSpPr>
      <dsp:spPr>
        <a:xfrm>
          <a:off x="1041221" y="1495760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54A1F1-C065-4630-8BBF-E9D036D2BDC7}">
      <dsp:nvSpPr>
        <dsp:cNvPr id="0" name=""/>
        <dsp:cNvSpPr/>
      </dsp:nvSpPr>
      <dsp:spPr>
        <a:xfrm>
          <a:off x="1114802" y="1444359"/>
          <a:ext cx="133813" cy="133813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CE3FA0-9115-4699-B962-984C6984E0B2}">
      <dsp:nvSpPr>
        <dsp:cNvPr id="0" name=""/>
        <dsp:cNvSpPr/>
      </dsp:nvSpPr>
      <dsp:spPr>
        <a:xfrm>
          <a:off x="1208123" y="1441118"/>
          <a:ext cx="85154" cy="85154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CE6BA5C-330F-4845-BBE2-0B1A90E9E32E}">
      <dsp:nvSpPr>
        <dsp:cNvPr id="0" name=""/>
        <dsp:cNvSpPr/>
      </dsp:nvSpPr>
      <dsp:spPr>
        <a:xfrm>
          <a:off x="1315417" y="1383300"/>
          <a:ext cx="194637" cy="194637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2BFFD5-5D2A-4745-89D6-D26874237839}">
      <dsp:nvSpPr>
        <dsp:cNvPr id="0" name=""/>
        <dsp:cNvSpPr/>
      </dsp:nvSpPr>
      <dsp:spPr>
        <a:xfrm>
          <a:off x="1602576" y="1426849"/>
          <a:ext cx="133813" cy="133813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5D5408-D41C-4F7B-B5B8-78B4F807BC5F}">
      <dsp:nvSpPr>
        <dsp:cNvPr id="0" name=""/>
        <dsp:cNvSpPr/>
      </dsp:nvSpPr>
      <dsp:spPr>
        <a:xfrm>
          <a:off x="2390670" y="510736"/>
          <a:ext cx="392991" cy="750263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482B7C-D719-4EE3-B8F7-B3B090F543D0}">
      <dsp:nvSpPr>
        <dsp:cNvPr id="0" name=""/>
        <dsp:cNvSpPr/>
      </dsp:nvSpPr>
      <dsp:spPr>
        <a:xfrm>
          <a:off x="2552006" y="526053"/>
          <a:ext cx="1071794" cy="750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19 nov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Taller UA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2552006" y="526053"/>
        <a:ext cx="1071794" cy="750256"/>
      </dsp:txXfrm>
    </dsp:sp>
    <dsp:sp modelId="{5DD55735-AAF5-4DC1-9936-A14F5722040D}">
      <dsp:nvSpPr>
        <dsp:cNvPr id="0" name=""/>
        <dsp:cNvSpPr/>
      </dsp:nvSpPr>
      <dsp:spPr>
        <a:xfrm>
          <a:off x="3384833" y="503263"/>
          <a:ext cx="392991" cy="750263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154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154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154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409D2D-2B95-4287-9C58-F7FA91402F70}">
      <dsp:nvSpPr>
        <dsp:cNvPr id="0" name=""/>
        <dsp:cNvSpPr/>
      </dsp:nvSpPr>
      <dsp:spPr>
        <a:xfrm>
          <a:off x="3568557" y="519001"/>
          <a:ext cx="1137302" cy="750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07 dic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Asignación de Techos Financieros     2021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3568557" y="519001"/>
        <a:ext cx="1137302" cy="750256"/>
      </dsp:txXfrm>
    </dsp:sp>
    <dsp:sp modelId="{96189476-8101-4926-B05E-60D510B93903}">
      <dsp:nvSpPr>
        <dsp:cNvPr id="0" name=""/>
        <dsp:cNvSpPr/>
      </dsp:nvSpPr>
      <dsp:spPr>
        <a:xfrm>
          <a:off x="4444379" y="525689"/>
          <a:ext cx="392991" cy="750263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2309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2309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2309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D38B1C8-2859-43B9-BA08-A5B539F26841}">
      <dsp:nvSpPr>
        <dsp:cNvPr id="0" name=""/>
        <dsp:cNvSpPr/>
      </dsp:nvSpPr>
      <dsp:spPr>
        <a:xfrm>
          <a:off x="4844943" y="526053"/>
          <a:ext cx="1312412" cy="750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08 dic al 21 ene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Asesorías a Dependencias Universitarias</a:t>
          </a:r>
        </a:p>
      </dsp:txBody>
      <dsp:txXfrm>
        <a:off x="4844943" y="526053"/>
        <a:ext cx="1312412" cy="750256"/>
      </dsp:txXfrm>
    </dsp:sp>
    <dsp:sp modelId="{94413955-7AB4-4319-853D-A4653A248ECA}">
      <dsp:nvSpPr>
        <dsp:cNvPr id="0" name=""/>
        <dsp:cNvSpPr/>
      </dsp:nvSpPr>
      <dsp:spPr>
        <a:xfrm>
          <a:off x="6109258" y="525689"/>
          <a:ext cx="392991" cy="750263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154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154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154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FF7C398-AFC0-43F2-AE83-A8FEC930A4E6}">
      <dsp:nvSpPr>
        <dsp:cNvPr id="0" name=""/>
        <dsp:cNvSpPr/>
      </dsp:nvSpPr>
      <dsp:spPr>
        <a:xfrm>
          <a:off x="6614463" y="296920"/>
          <a:ext cx="1277002" cy="1227297"/>
        </a:xfrm>
        <a:prstGeom prst="ellipse">
          <a:avLst/>
        </a:prstGeom>
        <a:solidFill>
          <a:srgbClr val="FECB8B">
            <a:alpha val="7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22 ene fecha límite Validaciones de POA 2021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6801476" y="476653"/>
        <a:ext cx="902976" cy="8678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741C0-CCAC-40B1-B5C8-A43D74C2BD2B}">
      <dsp:nvSpPr>
        <dsp:cNvPr id="0" name=""/>
        <dsp:cNvSpPr/>
      </dsp:nvSpPr>
      <dsp:spPr>
        <a:xfrm>
          <a:off x="5945" y="709311"/>
          <a:ext cx="1777982" cy="533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Publicación de Lineamientos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www.planeación.unach.mx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5945" y="709311"/>
        <a:ext cx="1777982" cy="533014"/>
      </dsp:txXfrm>
    </dsp:sp>
    <dsp:sp modelId="{39C67607-B493-4D61-A4B8-6BB8AA69521D}">
      <dsp:nvSpPr>
        <dsp:cNvPr id="0" name=""/>
        <dsp:cNvSpPr/>
      </dsp:nvSpPr>
      <dsp:spPr>
        <a:xfrm>
          <a:off x="402872" y="589344"/>
          <a:ext cx="66727" cy="66727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770F8B-01AF-4604-AC29-C007C454C3BD}">
      <dsp:nvSpPr>
        <dsp:cNvPr id="0" name=""/>
        <dsp:cNvSpPr/>
      </dsp:nvSpPr>
      <dsp:spPr>
        <a:xfrm>
          <a:off x="518282" y="550886"/>
          <a:ext cx="66727" cy="66727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551E2D-6DFB-4833-A505-CFDDCC2B0BFD}">
      <dsp:nvSpPr>
        <dsp:cNvPr id="0" name=""/>
        <dsp:cNvSpPr/>
      </dsp:nvSpPr>
      <dsp:spPr>
        <a:xfrm>
          <a:off x="630385" y="569569"/>
          <a:ext cx="104858" cy="104858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CB357A-6225-441A-8F49-2BDFEDFF5B7F}">
      <dsp:nvSpPr>
        <dsp:cNvPr id="0" name=""/>
        <dsp:cNvSpPr/>
      </dsp:nvSpPr>
      <dsp:spPr>
        <a:xfrm>
          <a:off x="723804" y="466808"/>
          <a:ext cx="66727" cy="66727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CB8BA5-A85C-4B7C-8D77-70C7C43A88EE}">
      <dsp:nvSpPr>
        <dsp:cNvPr id="0" name=""/>
        <dsp:cNvSpPr/>
      </dsp:nvSpPr>
      <dsp:spPr>
        <a:xfrm>
          <a:off x="845249" y="429441"/>
          <a:ext cx="66727" cy="66727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B8EF4C8-796A-4854-8D0E-0786FD9F1E4E}">
      <dsp:nvSpPr>
        <dsp:cNvPr id="0" name=""/>
        <dsp:cNvSpPr/>
      </dsp:nvSpPr>
      <dsp:spPr>
        <a:xfrm>
          <a:off x="994719" y="494834"/>
          <a:ext cx="66727" cy="66727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C8C4482-BA7E-4E63-9499-74A6C94A1D5E}">
      <dsp:nvSpPr>
        <dsp:cNvPr id="0" name=""/>
        <dsp:cNvSpPr/>
      </dsp:nvSpPr>
      <dsp:spPr>
        <a:xfrm>
          <a:off x="1088138" y="541544"/>
          <a:ext cx="104858" cy="104858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55E803-CD6B-4C56-94EA-469B7D83824D}">
      <dsp:nvSpPr>
        <dsp:cNvPr id="0" name=""/>
        <dsp:cNvSpPr/>
      </dsp:nvSpPr>
      <dsp:spPr>
        <a:xfrm>
          <a:off x="1218925" y="644305"/>
          <a:ext cx="66727" cy="66727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279322-4E74-4AB6-ABC2-4D0DA2064E99}">
      <dsp:nvSpPr>
        <dsp:cNvPr id="0" name=""/>
        <dsp:cNvSpPr/>
      </dsp:nvSpPr>
      <dsp:spPr>
        <a:xfrm>
          <a:off x="1293478" y="611386"/>
          <a:ext cx="66727" cy="66727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76DCC8-795D-472F-8C71-96E0C2C63842}">
      <dsp:nvSpPr>
        <dsp:cNvPr id="0" name=""/>
        <dsp:cNvSpPr/>
      </dsp:nvSpPr>
      <dsp:spPr>
        <a:xfrm>
          <a:off x="789197" y="517066"/>
          <a:ext cx="171586" cy="171586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AD99A4-19CB-46E7-B49C-7CE7CC04855E}">
      <dsp:nvSpPr>
        <dsp:cNvPr id="0" name=""/>
        <dsp:cNvSpPr/>
      </dsp:nvSpPr>
      <dsp:spPr>
        <a:xfrm>
          <a:off x="332557" y="1243485"/>
          <a:ext cx="66727" cy="66727"/>
        </a:xfrm>
        <a:prstGeom prst="ellipse">
          <a:avLst/>
        </a:prstGeom>
        <a:gradFill rotWithShape="0">
          <a:gsLst>
            <a:gs pos="0">
              <a:srgbClr val="B3AB4A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8D46283-79C8-444C-BFEC-3EC60C2BCFA5}">
      <dsp:nvSpPr>
        <dsp:cNvPr id="0" name=""/>
        <dsp:cNvSpPr/>
      </dsp:nvSpPr>
      <dsp:spPr>
        <a:xfrm>
          <a:off x="526493" y="1295951"/>
          <a:ext cx="104858" cy="104858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75CF76-5414-4E72-8B5A-4F98EB81112F}">
      <dsp:nvSpPr>
        <dsp:cNvPr id="0" name=""/>
        <dsp:cNvSpPr/>
      </dsp:nvSpPr>
      <dsp:spPr>
        <a:xfrm>
          <a:off x="627807" y="1269009"/>
          <a:ext cx="152520" cy="152520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CC09E0-B00A-4CAE-BBFE-6F58D6B8C00A}">
      <dsp:nvSpPr>
        <dsp:cNvPr id="0" name=""/>
        <dsp:cNvSpPr/>
      </dsp:nvSpPr>
      <dsp:spPr>
        <a:xfrm>
          <a:off x="817223" y="1329575"/>
          <a:ext cx="66727" cy="66727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54A1F1-C065-4630-8BBF-E9D036D2BDC7}">
      <dsp:nvSpPr>
        <dsp:cNvPr id="0" name=""/>
        <dsp:cNvSpPr/>
      </dsp:nvSpPr>
      <dsp:spPr>
        <a:xfrm>
          <a:off x="874882" y="1289296"/>
          <a:ext cx="104858" cy="104858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CE3FA0-9115-4699-B962-984C6984E0B2}">
      <dsp:nvSpPr>
        <dsp:cNvPr id="0" name=""/>
        <dsp:cNvSpPr/>
      </dsp:nvSpPr>
      <dsp:spPr>
        <a:xfrm>
          <a:off x="948010" y="1286757"/>
          <a:ext cx="66727" cy="66727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CE6BA5C-330F-4845-BBE2-0B1A90E9E32E}">
      <dsp:nvSpPr>
        <dsp:cNvPr id="0" name=""/>
        <dsp:cNvSpPr/>
      </dsp:nvSpPr>
      <dsp:spPr>
        <a:xfrm>
          <a:off x="1032087" y="1241450"/>
          <a:ext cx="152520" cy="152520"/>
        </a:xfrm>
        <a:prstGeom prst="ellipse">
          <a:avLst/>
        </a:prstGeom>
        <a:gradFill rotWithShape="0">
          <a:gsLst>
            <a:gs pos="0">
              <a:srgbClr val="B3AB4A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2BFFD5-5D2A-4745-89D6-D26874237839}">
      <dsp:nvSpPr>
        <dsp:cNvPr id="0" name=""/>
        <dsp:cNvSpPr/>
      </dsp:nvSpPr>
      <dsp:spPr>
        <a:xfrm>
          <a:off x="1257108" y="1275575"/>
          <a:ext cx="104858" cy="104858"/>
        </a:xfrm>
        <a:prstGeom prst="ellipse">
          <a:avLst/>
        </a:prstGeom>
        <a:gradFill rotWithShape="0">
          <a:gsLst>
            <a:gs pos="0">
              <a:srgbClr val="DBE2E9"/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5D5408-D41C-4F7B-B5B8-78B4F807BC5F}">
      <dsp:nvSpPr>
        <dsp:cNvPr id="0" name=""/>
        <dsp:cNvSpPr/>
      </dsp:nvSpPr>
      <dsp:spPr>
        <a:xfrm>
          <a:off x="1874669" y="557697"/>
          <a:ext cx="307953" cy="587916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482B7C-D719-4EE3-B8F7-B3B090F543D0}">
      <dsp:nvSpPr>
        <dsp:cNvPr id="0" name=""/>
        <dsp:cNvSpPr/>
      </dsp:nvSpPr>
      <dsp:spPr>
        <a:xfrm>
          <a:off x="2001094" y="569700"/>
          <a:ext cx="839872" cy="587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07 nov</a:t>
          </a:r>
        </a:p>
      </dsp:txBody>
      <dsp:txXfrm>
        <a:off x="2001094" y="569700"/>
        <a:ext cx="839872" cy="587911"/>
      </dsp:txXfrm>
    </dsp:sp>
    <dsp:sp modelId="{5DD55735-AAF5-4DC1-9936-A14F5722040D}">
      <dsp:nvSpPr>
        <dsp:cNvPr id="0" name=""/>
        <dsp:cNvSpPr/>
      </dsp:nvSpPr>
      <dsp:spPr>
        <a:xfrm>
          <a:off x="2653709" y="551841"/>
          <a:ext cx="307953" cy="587916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355120-E35B-4E5A-A177-B954AD04ED77}">
      <dsp:nvSpPr>
        <dsp:cNvPr id="0" name=""/>
        <dsp:cNvSpPr/>
      </dsp:nvSpPr>
      <dsp:spPr>
        <a:xfrm>
          <a:off x="3148921" y="569700"/>
          <a:ext cx="1032716" cy="587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16 nov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Entrega de pagos de nivelación CGUV</a:t>
          </a:r>
        </a:p>
      </dsp:txBody>
      <dsp:txXfrm>
        <a:off x="3148921" y="569700"/>
        <a:ext cx="1032716" cy="587911"/>
      </dsp:txXfrm>
    </dsp:sp>
    <dsp:sp modelId="{C9C08C13-2A84-4AD8-90E7-B7E28A56B1D9}">
      <dsp:nvSpPr>
        <dsp:cNvPr id="0" name=""/>
        <dsp:cNvSpPr/>
      </dsp:nvSpPr>
      <dsp:spPr>
        <a:xfrm>
          <a:off x="4269446" y="569414"/>
          <a:ext cx="307953" cy="587916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1F137A-C444-4810-9A1C-EF426182A98D}">
      <dsp:nvSpPr>
        <dsp:cNvPr id="0" name=""/>
        <dsp:cNvSpPr/>
      </dsp:nvSpPr>
      <dsp:spPr>
        <a:xfrm>
          <a:off x="4167801" y="569700"/>
          <a:ext cx="1265806" cy="587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17 de nov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Techos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SUAPOA</a:t>
          </a:r>
        </a:p>
      </dsp:txBody>
      <dsp:txXfrm>
        <a:off x="4167801" y="569700"/>
        <a:ext cx="1265806" cy="587911"/>
      </dsp:txXfrm>
    </dsp:sp>
    <dsp:sp modelId="{02302C07-DDBF-4214-937F-800DA22C71C7}">
      <dsp:nvSpPr>
        <dsp:cNvPr id="0" name=""/>
        <dsp:cNvSpPr/>
      </dsp:nvSpPr>
      <dsp:spPr>
        <a:xfrm>
          <a:off x="5187486" y="569414"/>
          <a:ext cx="307953" cy="587916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D38B1C8-2859-43B9-BA08-A5B539F26841}">
      <dsp:nvSpPr>
        <dsp:cNvPr id="0" name=""/>
        <dsp:cNvSpPr/>
      </dsp:nvSpPr>
      <dsp:spPr>
        <a:xfrm>
          <a:off x="5513141" y="569700"/>
          <a:ext cx="1028424" cy="587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16 al 19 de nov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Asesorías a Dependencias Universitarias</a:t>
          </a:r>
        </a:p>
      </dsp:txBody>
      <dsp:txXfrm>
        <a:off x="5513141" y="569700"/>
        <a:ext cx="1028424" cy="587911"/>
      </dsp:txXfrm>
    </dsp:sp>
    <dsp:sp modelId="{94413955-7AB4-4319-853D-A4653A248ECA}">
      <dsp:nvSpPr>
        <dsp:cNvPr id="0" name=""/>
        <dsp:cNvSpPr/>
      </dsp:nvSpPr>
      <dsp:spPr>
        <a:xfrm>
          <a:off x="6503874" y="569414"/>
          <a:ext cx="307953" cy="587916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FF7C398-AFC0-43F2-AE83-A8FEC930A4E6}">
      <dsp:nvSpPr>
        <dsp:cNvPr id="0" name=""/>
        <dsp:cNvSpPr/>
      </dsp:nvSpPr>
      <dsp:spPr>
        <a:xfrm>
          <a:off x="6899760" y="390148"/>
          <a:ext cx="1153163" cy="1062542"/>
        </a:xfrm>
        <a:prstGeom prst="ellipse">
          <a:avLst/>
        </a:prstGeom>
        <a:solidFill>
          <a:srgbClr val="B7DD79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20 nov fecha límite Validaciones de POA 2021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7068637" y="545754"/>
        <a:ext cx="815409" cy="7513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2A36A-463D-4CD6-AFA3-81A8BD75326A}">
      <dsp:nvSpPr>
        <dsp:cNvPr id="0" name=""/>
        <dsp:cNvSpPr/>
      </dsp:nvSpPr>
      <dsp:spPr>
        <a:xfrm>
          <a:off x="0" y="0"/>
          <a:ext cx="6675551" cy="534448"/>
        </a:xfrm>
        <a:prstGeom prst="roundRect">
          <a:avLst>
            <a:gd name="adj" fmla="val 10000"/>
          </a:avLst>
        </a:prstGeom>
        <a:solidFill>
          <a:srgbClr val="B7DD7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Planeación</a:t>
          </a:r>
          <a:endParaRPr lang="es-ES" sz="1600" b="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5653" y="15653"/>
        <a:ext cx="6036310" cy="503142"/>
      </dsp:txXfrm>
    </dsp:sp>
    <dsp:sp modelId="{D9687D6B-CC7F-40AC-A1FF-C133B049A9CF}">
      <dsp:nvSpPr>
        <dsp:cNvPr id="0" name=""/>
        <dsp:cNvSpPr/>
      </dsp:nvSpPr>
      <dsp:spPr>
        <a:xfrm>
          <a:off x="498498" y="608677"/>
          <a:ext cx="6675551" cy="534448"/>
        </a:xfrm>
        <a:prstGeom prst="roundRect">
          <a:avLst>
            <a:gd name="adj" fmla="val 10000"/>
          </a:avLst>
        </a:prstGeom>
        <a:solidFill>
          <a:srgbClr val="FECB8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Programación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14151" y="624330"/>
        <a:ext cx="5798354" cy="503142"/>
      </dsp:txXfrm>
    </dsp:sp>
    <dsp:sp modelId="{AE3F1AC1-49AF-488E-AD64-D250F8B1EE7D}">
      <dsp:nvSpPr>
        <dsp:cNvPr id="0" name=""/>
        <dsp:cNvSpPr/>
      </dsp:nvSpPr>
      <dsp:spPr>
        <a:xfrm>
          <a:off x="996997" y="1217354"/>
          <a:ext cx="6675551" cy="534448"/>
        </a:xfrm>
        <a:prstGeom prst="roundRect">
          <a:avLst>
            <a:gd name="adj" fmla="val 10000"/>
          </a:avLst>
        </a:prstGeom>
        <a:solidFill>
          <a:srgbClr val="DFA0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Presupuesto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012650" y="1233007"/>
        <a:ext cx="5798354" cy="503142"/>
      </dsp:txXfrm>
    </dsp:sp>
    <dsp:sp modelId="{7FB99C6C-98A0-423B-A0A9-1E732DAFD201}">
      <dsp:nvSpPr>
        <dsp:cNvPr id="0" name=""/>
        <dsp:cNvSpPr/>
      </dsp:nvSpPr>
      <dsp:spPr>
        <a:xfrm>
          <a:off x="1495496" y="1826032"/>
          <a:ext cx="6675551" cy="53444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Ejercicio y control</a:t>
          </a:r>
        </a:p>
      </dsp:txBody>
      <dsp:txXfrm>
        <a:off x="1511149" y="1841685"/>
        <a:ext cx="5798354" cy="503142"/>
      </dsp:txXfrm>
    </dsp:sp>
    <dsp:sp modelId="{DB396AD9-54D6-4184-8202-3A3C0103427C}">
      <dsp:nvSpPr>
        <dsp:cNvPr id="0" name=""/>
        <dsp:cNvSpPr/>
      </dsp:nvSpPr>
      <dsp:spPr>
        <a:xfrm>
          <a:off x="1993995" y="2434709"/>
          <a:ext cx="6675551" cy="534448"/>
        </a:xfrm>
        <a:prstGeom prst="roundRect">
          <a:avLst>
            <a:gd name="adj" fmla="val 10000"/>
          </a:avLst>
        </a:prstGeom>
        <a:solidFill>
          <a:srgbClr val="B7DD7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Evaluación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009648" y="2450362"/>
        <a:ext cx="5798354" cy="503142"/>
      </dsp:txXfrm>
    </dsp:sp>
    <dsp:sp modelId="{28CC4311-B09C-4657-9DFF-042F31143F81}">
      <dsp:nvSpPr>
        <dsp:cNvPr id="0" name=""/>
        <dsp:cNvSpPr/>
      </dsp:nvSpPr>
      <dsp:spPr>
        <a:xfrm>
          <a:off x="6328159" y="390444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6406322" y="390444"/>
        <a:ext cx="191065" cy="261412"/>
      </dsp:txXfrm>
    </dsp:sp>
    <dsp:sp modelId="{5DE7FAFD-68EA-49D5-B8B1-2931DDB6BF50}">
      <dsp:nvSpPr>
        <dsp:cNvPr id="0" name=""/>
        <dsp:cNvSpPr/>
      </dsp:nvSpPr>
      <dsp:spPr>
        <a:xfrm>
          <a:off x="6826658" y="999121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6904821" y="999121"/>
        <a:ext cx="191065" cy="261412"/>
      </dsp:txXfrm>
    </dsp:sp>
    <dsp:sp modelId="{A9401442-377B-4952-A5F8-4D8E2FAB8FF7}">
      <dsp:nvSpPr>
        <dsp:cNvPr id="0" name=""/>
        <dsp:cNvSpPr/>
      </dsp:nvSpPr>
      <dsp:spPr>
        <a:xfrm>
          <a:off x="7325157" y="1598891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7403320" y="1598891"/>
        <a:ext cx="191065" cy="261412"/>
      </dsp:txXfrm>
    </dsp:sp>
    <dsp:sp modelId="{45601B15-1675-42DE-9385-ECE6D530D049}">
      <dsp:nvSpPr>
        <dsp:cNvPr id="0" name=""/>
        <dsp:cNvSpPr/>
      </dsp:nvSpPr>
      <dsp:spPr>
        <a:xfrm>
          <a:off x="7823656" y="2213507"/>
          <a:ext cx="347391" cy="34739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>
            <a:solidFill>
              <a:schemeClr val="tx1"/>
            </a:solidFill>
          </a:endParaRPr>
        </a:p>
      </dsp:txBody>
      <dsp:txXfrm>
        <a:off x="7901819" y="2213507"/>
        <a:ext cx="191065" cy="261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9325B-9E5A-4C6C-8468-BF032D76C595}">
      <dsp:nvSpPr>
        <dsp:cNvPr id="0" name=""/>
        <dsp:cNvSpPr/>
      </dsp:nvSpPr>
      <dsp:spPr>
        <a:xfrm>
          <a:off x="0" y="221914"/>
          <a:ext cx="6478438" cy="496019"/>
        </a:xfrm>
        <a:prstGeom prst="roundRect">
          <a:avLst>
            <a:gd name="adj" fmla="val 10000"/>
          </a:avLst>
        </a:prstGeom>
        <a:solidFill>
          <a:srgbClr val="FECB8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Rendición de cuentas</a:t>
          </a:r>
          <a:endParaRPr lang="es-ES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4528" y="236442"/>
        <a:ext cx="6449382" cy="4669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752FB-C708-409C-B101-03355E0145F6}">
      <dsp:nvSpPr>
        <dsp:cNvPr id="0" name=""/>
        <dsp:cNvSpPr/>
      </dsp:nvSpPr>
      <dsp:spPr>
        <a:xfrm>
          <a:off x="0" y="333433"/>
          <a:ext cx="1790366" cy="2129867"/>
        </a:xfrm>
        <a:prstGeom prst="roundRect">
          <a:avLst>
            <a:gd name="adj" fmla="val 5000"/>
          </a:avLst>
        </a:prstGeom>
        <a:solidFill>
          <a:srgbClr val="DFA0C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2009" rIns="93345" bIns="0" numCol="1" spcCol="1270" anchor="t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 rot="16200000">
        <a:off x="-694209" y="1027642"/>
        <a:ext cx="1746491" cy="358073"/>
      </dsp:txXfrm>
    </dsp:sp>
    <dsp:sp modelId="{825410FB-0E52-446C-AB45-7FA28F380A7B}">
      <dsp:nvSpPr>
        <dsp:cNvPr id="0" name=""/>
        <dsp:cNvSpPr/>
      </dsp:nvSpPr>
      <dsp:spPr>
        <a:xfrm>
          <a:off x="356951" y="333433"/>
          <a:ext cx="1333823" cy="212986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Presentación y taller de políticas y lineamientos y techos presupuestales a dependencias universitarias</a:t>
          </a:r>
          <a:endParaRPr lang="es-MX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56951" y="333433"/>
        <a:ext cx="1333823" cy="2129867"/>
      </dsp:txXfrm>
    </dsp:sp>
    <dsp:sp modelId="{1EA63BE9-5DC8-49F8-BCE8-17A14E897744}">
      <dsp:nvSpPr>
        <dsp:cNvPr id="0" name=""/>
        <dsp:cNvSpPr/>
      </dsp:nvSpPr>
      <dsp:spPr>
        <a:xfrm>
          <a:off x="1826836" y="333433"/>
          <a:ext cx="1774889" cy="2129867"/>
        </a:xfrm>
        <a:prstGeom prst="roundRect">
          <a:avLst>
            <a:gd name="adj" fmla="val 5000"/>
          </a:avLst>
        </a:prstGeom>
        <a:solidFill>
          <a:srgbClr val="B7DD79">
            <a:alpha val="95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2009" rIns="93345" bIns="0" numCol="1" spcCol="1270" anchor="t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 rot="16200000">
        <a:off x="1131080" y="1029189"/>
        <a:ext cx="1746491" cy="354977"/>
      </dsp:txXfrm>
    </dsp:sp>
    <dsp:sp modelId="{807B6BA5-5D97-4D11-BBBF-55D07FFED73D}">
      <dsp:nvSpPr>
        <dsp:cNvPr id="0" name=""/>
        <dsp:cNvSpPr/>
      </dsp:nvSpPr>
      <dsp:spPr>
        <a:xfrm rot="5400000">
          <a:off x="1705424" y="2025136"/>
          <a:ext cx="312826" cy="26623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339965-402E-4E83-AD0D-240C20FB6DB9}">
      <dsp:nvSpPr>
        <dsp:cNvPr id="0" name=""/>
        <dsp:cNvSpPr/>
      </dsp:nvSpPr>
      <dsp:spPr>
        <a:xfrm>
          <a:off x="2181814" y="333433"/>
          <a:ext cx="1322292" cy="212986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Formulación del POA en el SUAPOA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Asesorías 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58 Centros Contables</a:t>
          </a:r>
          <a:endParaRPr lang="es-MX" sz="18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181814" y="333433"/>
        <a:ext cx="1322292" cy="2129867"/>
      </dsp:txXfrm>
    </dsp:sp>
    <dsp:sp modelId="{5EC6E668-14D3-4445-8A68-C4E49342B507}">
      <dsp:nvSpPr>
        <dsp:cNvPr id="0" name=""/>
        <dsp:cNvSpPr/>
      </dsp:nvSpPr>
      <dsp:spPr>
        <a:xfrm>
          <a:off x="3676928" y="333433"/>
          <a:ext cx="1670508" cy="2129867"/>
        </a:xfrm>
        <a:prstGeom prst="roundRect">
          <a:avLst>
            <a:gd name="adj" fmla="val 5000"/>
          </a:avLst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 rot="16200000">
        <a:off x="2970733" y="1039628"/>
        <a:ext cx="1746491" cy="334101"/>
      </dsp:txXfrm>
    </dsp:sp>
    <dsp:sp modelId="{56FF572E-7FC5-4C21-AFF3-3CFEC67B0F7F}">
      <dsp:nvSpPr>
        <dsp:cNvPr id="0" name=""/>
        <dsp:cNvSpPr/>
      </dsp:nvSpPr>
      <dsp:spPr>
        <a:xfrm rot="5400000">
          <a:off x="3542435" y="2025136"/>
          <a:ext cx="312826" cy="26623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95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98D03-3310-40F4-AEE5-8C5B43F80BA9}">
      <dsp:nvSpPr>
        <dsp:cNvPr id="0" name=""/>
        <dsp:cNvSpPr/>
      </dsp:nvSpPr>
      <dsp:spPr>
        <a:xfrm>
          <a:off x="4018598" y="333433"/>
          <a:ext cx="1244528" cy="212986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Validación técnica y presupuestal del POA.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92 Proyectos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4018598" y="333433"/>
        <a:ext cx="1244528" cy="2129867"/>
      </dsp:txXfrm>
    </dsp:sp>
    <dsp:sp modelId="{6B6F6A0A-CF4E-47F9-9EF1-4507F65EE7F1}">
      <dsp:nvSpPr>
        <dsp:cNvPr id="0" name=""/>
        <dsp:cNvSpPr/>
      </dsp:nvSpPr>
      <dsp:spPr>
        <a:xfrm>
          <a:off x="5422603" y="333433"/>
          <a:ext cx="1774889" cy="2129867"/>
        </a:xfrm>
        <a:prstGeom prst="roundRect">
          <a:avLst>
            <a:gd name="adj" fmla="val 5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2009" rIns="93345" bIns="0" numCol="1" spcCol="1270" anchor="t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 rot="16200000">
        <a:off x="4726847" y="1029189"/>
        <a:ext cx="1746491" cy="354977"/>
      </dsp:txXfrm>
    </dsp:sp>
    <dsp:sp modelId="{D1192CBE-FF09-4CED-BC0E-70ADF5833F18}">
      <dsp:nvSpPr>
        <dsp:cNvPr id="0" name=""/>
        <dsp:cNvSpPr/>
      </dsp:nvSpPr>
      <dsp:spPr>
        <a:xfrm rot="5400000">
          <a:off x="5275065" y="2025136"/>
          <a:ext cx="312826" cy="26623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190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9A654-C944-42EC-B61C-6E0E2C195A82}">
      <dsp:nvSpPr>
        <dsp:cNvPr id="0" name=""/>
        <dsp:cNvSpPr/>
      </dsp:nvSpPr>
      <dsp:spPr>
        <a:xfrm>
          <a:off x="5777581" y="333433"/>
          <a:ext cx="1322292" cy="212986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Liberación del recurso validado y ejercicio del gasto</a:t>
          </a:r>
          <a:endParaRPr lang="es-MX" sz="18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777581" y="333433"/>
        <a:ext cx="1322292" cy="21298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9CB24-EA71-4B70-895E-1052A4489078}">
      <dsp:nvSpPr>
        <dsp:cNvPr id="0" name=""/>
        <dsp:cNvSpPr/>
      </dsp:nvSpPr>
      <dsp:spPr>
        <a:xfrm>
          <a:off x="6689965" y="2057400"/>
          <a:ext cx="393397" cy="422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698" y="0"/>
              </a:lnTo>
              <a:lnTo>
                <a:pt x="196698" y="422902"/>
              </a:lnTo>
              <a:lnTo>
                <a:pt x="393397" y="4229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F407E-9521-43DD-8468-DED7B2861ED7}">
      <dsp:nvSpPr>
        <dsp:cNvPr id="0" name=""/>
        <dsp:cNvSpPr/>
      </dsp:nvSpPr>
      <dsp:spPr>
        <a:xfrm>
          <a:off x="6689965" y="1634497"/>
          <a:ext cx="393397" cy="422902"/>
        </a:xfrm>
        <a:custGeom>
          <a:avLst/>
          <a:gdLst/>
          <a:ahLst/>
          <a:cxnLst/>
          <a:rect l="0" t="0" r="0" b="0"/>
          <a:pathLst>
            <a:path>
              <a:moveTo>
                <a:pt x="0" y="422902"/>
              </a:moveTo>
              <a:lnTo>
                <a:pt x="196698" y="422902"/>
              </a:lnTo>
              <a:lnTo>
                <a:pt x="196698" y="0"/>
              </a:lnTo>
              <a:lnTo>
                <a:pt x="393397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07277-1CC7-4BDB-A329-CFFA9E5F81A7}">
      <dsp:nvSpPr>
        <dsp:cNvPr id="0" name=""/>
        <dsp:cNvSpPr/>
      </dsp:nvSpPr>
      <dsp:spPr>
        <a:xfrm>
          <a:off x="4329581" y="2011679"/>
          <a:ext cx="3933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3397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60AD5A-9DD0-43B0-9602-1A028EB56FD8}">
      <dsp:nvSpPr>
        <dsp:cNvPr id="0" name=""/>
        <dsp:cNvSpPr/>
      </dsp:nvSpPr>
      <dsp:spPr>
        <a:xfrm>
          <a:off x="1969197" y="2011679"/>
          <a:ext cx="3933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3397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85405-8C08-4523-A585-34CBEBEDF4B3}">
      <dsp:nvSpPr>
        <dsp:cNvPr id="0" name=""/>
        <dsp:cNvSpPr/>
      </dsp:nvSpPr>
      <dsp:spPr>
        <a:xfrm>
          <a:off x="2210" y="1757434"/>
          <a:ext cx="1966986" cy="599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Plan de Desarrollo Institucional 2030</a:t>
          </a:r>
          <a:endParaRPr lang="es-ES" sz="1600" kern="1200" dirty="0"/>
        </a:p>
      </dsp:txBody>
      <dsp:txXfrm>
        <a:off x="2210" y="1757434"/>
        <a:ext cx="1966986" cy="599931"/>
      </dsp:txXfrm>
    </dsp:sp>
    <dsp:sp modelId="{26B6D2B9-B662-40F5-80C6-C9E4F1EC2FB4}">
      <dsp:nvSpPr>
        <dsp:cNvPr id="0" name=""/>
        <dsp:cNvSpPr/>
      </dsp:nvSpPr>
      <dsp:spPr>
        <a:xfrm>
          <a:off x="2362594" y="1757434"/>
          <a:ext cx="1966986" cy="599931"/>
        </a:xfrm>
        <a:prstGeom prst="rect">
          <a:avLst/>
        </a:prstGeom>
        <a:solidFill>
          <a:srgbClr val="DFA0C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Proyecto Académico 2018-2022</a:t>
          </a:r>
          <a:endParaRPr lang="es-ES" sz="16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362594" y="1757434"/>
        <a:ext cx="1966986" cy="599931"/>
      </dsp:txXfrm>
    </dsp:sp>
    <dsp:sp modelId="{A1FB408F-B39E-4B19-A1FB-8E2A98BA62B5}">
      <dsp:nvSpPr>
        <dsp:cNvPr id="0" name=""/>
        <dsp:cNvSpPr/>
      </dsp:nvSpPr>
      <dsp:spPr>
        <a:xfrm>
          <a:off x="4722978" y="1757434"/>
          <a:ext cx="1966986" cy="599931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especificas para la formulación y elaboración del POA 2021</a:t>
          </a:r>
          <a:endParaRPr lang="es-ES" sz="1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4722978" y="1757434"/>
        <a:ext cx="1966986" cy="599931"/>
      </dsp:txXfrm>
    </dsp:sp>
    <dsp:sp modelId="{ECFB0E90-3CF7-46F5-B048-76755701F270}">
      <dsp:nvSpPr>
        <dsp:cNvPr id="0" name=""/>
        <dsp:cNvSpPr/>
      </dsp:nvSpPr>
      <dsp:spPr>
        <a:xfrm>
          <a:off x="7083362" y="1334532"/>
          <a:ext cx="1966986" cy="599931"/>
        </a:xfrm>
        <a:prstGeom prst="rect">
          <a:avLst/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para la aplicación de las Partidas Presupuestales</a:t>
          </a:r>
          <a:endParaRPr lang="es-ES" sz="1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7083362" y="1334532"/>
        <a:ext cx="1966986" cy="599931"/>
      </dsp:txXfrm>
    </dsp:sp>
    <dsp:sp modelId="{8AB1020F-505E-4FFD-9F57-B61AF0AC753F}">
      <dsp:nvSpPr>
        <dsp:cNvPr id="0" name=""/>
        <dsp:cNvSpPr/>
      </dsp:nvSpPr>
      <dsp:spPr>
        <a:xfrm>
          <a:off x="7083362" y="2180336"/>
          <a:ext cx="1966986" cy="599931"/>
        </a:xfrm>
        <a:prstGeom prst="rect">
          <a:avLst/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Políticas en materia de adecuaciones presupuestarias</a:t>
          </a:r>
          <a:endParaRPr lang="es-ES" sz="1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7083362" y="2180336"/>
        <a:ext cx="1966986" cy="599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BCBCB-C301-4194-85E2-E33A7E017A70}">
      <dsp:nvSpPr>
        <dsp:cNvPr id="0" name=""/>
        <dsp:cNvSpPr/>
      </dsp:nvSpPr>
      <dsp:spPr>
        <a:xfrm rot="16200000">
          <a:off x="-1480120" y="1481414"/>
          <a:ext cx="4232563" cy="1269734"/>
        </a:xfrm>
        <a:prstGeom prst="flowChartManualOperation">
          <a:avLst/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Subsidio ordinario</a:t>
          </a:r>
        </a:p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0" kern="1200" dirty="0">
            <a:solidFill>
              <a:schemeClr val="tx1"/>
            </a:solidFill>
          </a:endParaRPr>
        </a:p>
      </dsp:txBody>
      <dsp:txXfrm rot="5400000">
        <a:off x="1294" y="846513"/>
        <a:ext cx="1269734" cy="2539537"/>
      </dsp:txXfrm>
    </dsp:sp>
    <dsp:sp modelId="{69643856-9380-4AAB-8C5F-A72283949497}">
      <dsp:nvSpPr>
        <dsp:cNvPr id="0" name=""/>
        <dsp:cNvSpPr/>
      </dsp:nvSpPr>
      <dsp:spPr>
        <a:xfrm rot="16200000">
          <a:off x="-115155" y="1481414"/>
          <a:ext cx="4232563" cy="1269734"/>
        </a:xfrm>
        <a:prstGeom prst="flowChartManualOperation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Ingresos Propios Extraordinarios</a:t>
          </a:r>
          <a:endParaRPr lang="es-MX" sz="1400" b="0" kern="1200" dirty="0">
            <a:solidFill>
              <a:schemeClr val="tx1"/>
            </a:solidFill>
          </a:endParaRPr>
        </a:p>
      </dsp:txBody>
      <dsp:txXfrm rot="5400000">
        <a:off x="1366259" y="846513"/>
        <a:ext cx="1269734" cy="2539537"/>
      </dsp:txXfrm>
    </dsp:sp>
    <dsp:sp modelId="{7E0C31ED-2419-4EFB-8BAE-9AEE9477E964}">
      <dsp:nvSpPr>
        <dsp:cNvPr id="0" name=""/>
        <dsp:cNvSpPr/>
      </dsp:nvSpPr>
      <dsp:spPr>
        <a:xfrm rot="16200000">
          <a:off x="1249810" y="1481414"/>
          <a:ext cx="4232563" cy="1269734"/>
        </a:xfrm>
        <a:prstGeom prst="flowChartManualOperation">
          <a:avLst/>
        </a:prstGeom>
        <a:solidFill>
          <a:srgbClr val="B7DD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Otros ingresos y beneficios varios (convenidos)</a:t>
          </a:r>
        </a:p>
      </dsp:txBody>
      <dsp:txXfrm rot="5400000">
        <a:off x="2731224" y="846513"/>
        <a:ext cx="1269734" cy="2539537"/>
      </dsp:txXfrm>
    </dsp:sp>
    <dsp:sp modelId="{D7AD3B66-7457-42F5-8E37-448EB42E3758}">
      <dsp:nvSpPr>
        <dsp:cNvPr id="0" name=""/>
        <dsp:cNvSpPr/>
      </dsp:nvSpPr>
      <dsp:spPr>
        <a:xfrm rot="16200000">
          <a:off x="2614775" y="1481414"/>
          <a:ext cx="4232563" cy="1269734"/>
        </a:xfrm>
        <a:prstGeom prst="flowChartManualOperation">
          <a:avLst/>
        </a:prstGeom>
        <a:solidFill>
          <a:srgbClr val="DFA0C9">
            <a:alpha val="95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Ingresos por nivelación y Curso de Selección</a:t>
          </a:r>
          <a:endParaRPr lang="es-MX" sz="1400" b="0" kern="1200" dirty="0">
            <a:solidFill>
              <a:schemeClr val="tx1"/>
            </a:solidFill>
          </a:endParaRPr>
        </a:p>
      </dsp:txBody>
      <dsp:txXfrm rot="5400000">
        <a:off x="4096189" y="846513"/>
        <a:ext cx="1269734" cy="25395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1B9C8-F160-4FE1-B55E-3B5BD3AAD0D2}">
      <dsp:nvSpPr>
        <dsp:cNvPr id="0" name=""/>
        <dsp:cNvSpPr/>
      </dsp:nvSpPr>
      <dsp:spPr>
        <a:xfrm>
          <a:off x="2520" y="55141"/>
          <a:ext cx="2529009" cy="2529009"/>
        </a:xfrm>
        <a:prstGeom prst="ellipse">
          <a:avLst/>
        </a:prstGeom>
        <a:solidFill>
          <a:srgbClr val="B7DD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180" tIns="22860" rIns="1391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 Narrow" panose="020B0606020202030204" pitchFamily="34" charset="0"/>
            </a:rPr>
            <a:t>Actualización del Marco Jurídico Institucional (Ley Orgánica)</a:t>
          </a:r>
          <a:endParaRPr lang="es-MX" sz="1800" kern="1200" dirty="0">
            <a:latin typeface="Arial Narrow" panose="020B0606020202030204" pitchFamily="34" charset="0"/>
          </a:endParaRPr>
        </a:p>
      </dsp:txBody>
      <dsp:txXfrm>
        <a:off x="372885" y="425506"/>
        <a:ext cx="1788279" cy="1788279"/>
      </dsp:txXfrm>
    </dsp:sp>
    <dsp:sp modelId="{1463575F-7CEA-4162-AA70-16FC7ED27FA0}">
      <dsp:nvSpPr>
        <dsp:cNvPr id="0" name=""/>
        <dsp:cNvSpPr/>
      </dsp:nvSpPr>
      <dsp:spPr>
        <a:xfrm>
          <a:off x="2025728" y="55141"/>
          <a:ext cx="2529009" cy="2529009"/>
        </a:xfrm>
        <a:prstGeom prst="ellipse">
          <a:avLst/>
        </a:prstGeom>
        <a:solidFill>
          <a:srgbClr val="FECB8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180" tIns="22860" rIns="1391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 Narrow" panose="020B0606020202030204" pitchFamily="34" charset="0"/>
            </a:rPr>
            <a:t>Incorporación de Proceso de validación por concepto de Módulo de Nivelación a Pregrado</a:t>
          </a:r>
          <a:endParaRPr lang="es-MX" sz="1800" kern="1200" dirty="0">
            <a:latin typeface="Arial Narrow" panose="020B0606020202030204" pitchFamily="34" charset="0"/>
          </a:endParaRPr>
        </a:p>
      </dsp:txBody>
      <dsp:txXfrm>
        <a:off x="2396093" y="425506"/>
        <a:ext cx="1788279" cy="1788279"/>
      </dsp:txXfrm>
    </dsp:sp>
    <dsp:sp modelId="{E2918364-653B-44AB-A68D-A8BEF754EDC8}">
      <dsp:nvSpPr>
        <dsp:cNvPr id="0" name=""/>
        <dsp:cNvSpPr/>
      </dsp:nvSpPr>
      <dsp:spPr>
        <a:xfrm>
          <a:off x="4048935" y="55141"/>
          <a:ext cx="2529009" cy="2529009"/>
        </a:xfrm>
        <a:prstGeom prst="ellipse">
          <a:avLst/>
        </a:prstGeom>
        <a:solidFill>
          <a:srgbClr val="DFA0C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180" tIns="22860" rIns="1391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 Narrow" panose="020B0606020202030204" pitchFamily="34" charset="0"/>
            </a:rPr>
            <a:t>Proceso de validación del POA a través de medios digitales (POA digital)</a:t>
          </a:r>
          <a:endParaRPr lang="es-MX" sz="1800" kern="1200" dirty="0">
            <a:latin typeface="Arial Narrow" panose="020B0606020202030204" pitchFamily="34" charset="0"/>
          </a:endParaRPr>
        </a:p>
      </dsp:txBody>
      <dsp:txXfrm>
        <a:off x="4419300" y="425506"/>
        <a:ext cx="1788279" cy="1788279"/>
      </dsp:txXfrm>
    </dsp:sp>
    <dsp:sp modelId="{CDB01665-6983-48D7-A78B-012BEE98F4C1}">
      <dsp:nvSpPr>
        <dsp:cNvPr id="0" name=""/>
        <dsp:cNvSpPr/>
      </dsp:nvSpPr>
      <dsp:spPr>
        <a:xfrm>
          <a:off x="6072143" y="55141"/>
          <a:ext cx="2529009" cy="252900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180" tIns="22860" rIns="1391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 Narrow" panose="020B0606020202030204" pitchFamily="34" charset="0"/>
            </a:rPr>
            <a:t>Captura del Módulo de Seguimiento y Evaluación</a:t>
          </a:r>
          <a:endParaRPr lang="es-MX" sz="1800" kern="1200" dirty="0">
            <a:latin typeface="Arial Narrow" panose="020B0606020202030204" pitchFamily="34" charset="0"/>
          </a:endParaRPr>
        </a:p>
      </dsp:txBody>
      <dsp:txXfrm>
        <a:off x="6442508" y="425506"/>
        <a:ext cx="1788279" cy="17882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CD12C-4AB6-46AE-B5D2-E80A29EBE7A4}">
      <dsp:nvSpPr>
        <dsp:cNvPr id="0" name=""/>
        <dsp:cNvSpPr/>
      </dsp:nvSpPr>
      <dsp:spPr>
        <a:xfrm>
          <a:off x="5438" y="104288"/>
          <a:ext cx="2349001" cy="175347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72390" rIns="24130" bIns="2413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900" kern="1200" dirty="0">
            <a:solidFill>
              <a:schemeClr val="tx1"/>
            </a:solidFill>
          </a:endParaRP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Redactar claramente el objetivo particular que desea cumplir en su proyecto.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46524" y="145374"/>
        <a:ext cx="2266829" cy="1712393"/>
      </dsp:txXfrm>
    </dsp:sp>
    <dsp:sp modelId="{BFDEE23E-7947-4E00-9937-194B84597E28}">
      <dsp:nvSpPr>
        <dsp:cNvPr id="0" name=""/>
        <dsp:cNvSpPr/>
      </dsp:nvSpPr>
      <dsp:spPr>
        <a:xfrm>
          <a:off x="5438" y="1857768"/>
          <a:ext cx="2349001" cy="753996"/>
        </a:xfrm>
        <a:prstGeom prst="rect">
          <a:avLst/>
        </a:prstGeom>
        <a:solidFill>
          <a:srgbClr val="B7DD79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Claridad</a:t>
          </a:r>
          <a:endParaRPr lang="es-MX" sz="19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438" y="1857768"/>
        <a:ext cx="1654226" cy="753996"/>
      </dsp:txXfrm>
    </dsp:sp>
    <dsp:sp modelId="{56B1861C-9BFA-423E-81F2-57355C115E37}">
      <dsp:nvSpPr>
        <dsp:cNvPr id="0" name=""/>
        <dsp:cNvSpPr/>
      </dsp:nvSpPr>
      <dsp:spPr>
        <a:xfrm>
          <a:off x="1726114" y="1977533"/>
          <a:ext cx="822150" cy="822150"/>
        </a:xfrm>
        <a:prstGeom prst="ellipse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A406BA-A859-45FD-B200-B8661A7E35AB}">
      <dsp:nvSpPr>
        <dsp:cNvPr id="0" name=""/>
        <dsp:cNvSpPr/>
      </dsp:nvSpPr>
      <dsp:spPr>
        <a:xfrm>
          <a:off x="2751947" y="104288"/>
          <a:ext cx="2349001" cy="175347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72390" rIns="24130" bIns="2413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900" kern="1200" dirty="0">
            <a:solidFill>
              <a:schemeClr val="tx1"/>
            </a:solidFill>
          </a:endParaRP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Exponer sus ideas con un lenguaje escrito simple.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2793033" y="145374"/>
        <a:ext cx="2266829" cy="1712393"/>
      </dsp:txXfrm>
    </dsp:sp>
    <dsp:sp modelId="{3C5F8D55-B916-430E-B70B-13E7D95B1EFC}">
      <dsp:nvSpPr>
        <dsp:cNvPr id="0" name=""/>
        <dsp:cNvSpPr/>
      </dsp:nvSpPr>
      <dsp:spPr>
        <a:xfrm>
          <a:off x="2751947" y="1857768"/>
          <a:ext cx="2349001" cy="753996"/>
        </a:xfrm>
        <a:prstGeom prst="rect">
          <a:avLst/>
        </a:prstGeom>
        <a:solidFill>
          <a:srgbClr val="DFA0C9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Sencillez</a:t>
          </a:r>
          <a:endParaRPr lang="es-MX" sz="19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751947" y="1857768"/>
        <a:ext cx="1654226" cy="753996"/>
      </dsp:txXfrm>
    </dsp:sp>
    <dsp:sp modelId="{D7128636-A84E-4057-9838-B0C54FBD7865}">
      <dsp:nvSpPr>
        <dsp:cNvPr id="0" name=""/>
        <dsp:cNvSpPr/>
      </dsp:nvSpPr>
      <dsp:spPr>
        <a:xfrm>
          <a:off x="4472622" y="1977533"/>
          <a:ext cx="822150" cy="822150"/>
        </a:xfrm>
        <a:prstGeom prst="ellipse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79B42-6523-47F1-9065-CE5EE45DE589}">
      <dsp:nvSpPr>
        <dsp:cNvPr id="0" name=""/>
        <dsp:cNvSpPr/>
      </dsp:nvSpPr>
      <dsp:spPr>
        <a:xfrm>
          <a:off x="5498455" y="104288"/>
          <a:ext cx="2349001" cy="175347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72390" rIns="24130" bIns="2413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Revisar acentuación, respetar la redacción en mayúsculas y minúsculas y manejo adecuado de los signos de puntuación.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5539541" y="145374"/>
        <a:ext cx="2266829" cy="1712393"/>
      </dsp:txXfrm>
    </dsp:sp>
    <dsp:sp modelId="{3176ED23-4513-4EA5-8210-5B66578C06BA}">
      <dsp:nvSpPr>
        <dsp:cNvPr id="0" name=""/>
        <dsp:cNvSpPr/>
      </dsp:nvSpPr>
      <dsp:spPr>
        <a:xfrm>
          <a:off x="5498455" y="1857768"/>
          <a:ext cx="2349001" cy="753996"/>
        </a:xfrm>
        <a:prstGeom prst="rect">
          <a:avLst/>
        </a:prstGeom>
        <a:solidFill>
          <a:srgbClr val="FECB8B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Hacer buen uso de las reglas ortográficas</a:t>
          </a:r>
          <a:endParaRPr lang="es-MX" sz="19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498455" y="1857768"/>
        <a:ext cx="1654226" cy="753996"/>
      </dsp:txXfrm>
    </dsp:sp>
    <dsp:sp modelId="{54D5A298-7037-42D1-A329-728A76BF310B}">
      <dsp:nvSpPr>
        <dsp:cNvPr id="0" name=""/>
        <dsp:cNvSpPr/>
      </dsp:nvSpPr>
      <dsp:spPr>
        <a:xfrm>
          <a:off x="7219131" y="1977533"/>
          <a:ext cx="822150" cy="822150"/>
        </a:xfrm>
        <a:prstGeom prst="ellipse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741C0-CCAC-40B1-B5C8-A43D74C2BD2B}">
      <dsp:nvSpPr>
        <dsp:cNvPr id="0" name=""/>
        <dsp:cNvSpPr/>
      </dsp:nvSpPr>
      <dsp:spPr>
        <a:xfrm>
          <a:off x="6981" y="740051"/>
          <a:ext cx="1951967" cy="585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Publicación de Lineamientos POA 2021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www.planeación.unach.mx</a:t>
          </a:r>
          <a:endParaRPr lang="es-ES" sz="14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6981" y="740051"/>
        <a:ext cx="1951967" cy="585173"/>
      </dsp:txXfrm>
    </dsp:sp>
    <dsp:sp modelId="{39C67607-B493-4D61-A4B8-6BB8AA69521D}">
      <dsp:nvSpPr>
        <dsp:cNvPr id="0" name=""/>
        <dsp:cNvSpPr/>
      </dsp:nvSpPr>
      <dsp:spPr>
        <a:xfrm>
          <a:off x="442749" y="608344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770F8B-01AF-4604-AC29-C007C454C3BD}">
      <dsp:nvSpPr>
        <dsp:cNvPr id="0" name=""/>
        <dsp:cNvSpPr/>
      </dsp:nvSpPr>
      <dsp:spPr>
        <a:xfrm>
          <a:off x="569453" y="566122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551E2D-6DFB-4833-A505-CFDDCC2B0BFD}">
      <dsp:nvSpPr>
        <dsp:cNvPr id="0" name=""/>
        <dsp:cNvSpPr/>
      </dsp:nvSpPr>
      <dsp:spPr>
        <a:xfrm>
          <a:off x="692525" y="586635"/>
          <a:ext cx="115119" cy="115119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CB357A-6225-441A-8F49-2BDFEDFF5B7F}">
      <dsp:nvSpPr>
        <dsp:cNvPr id="0" name=""/>
        <dsp:cNvSpPr/>
      </dsp:nvSpPr>
      <dsp:spPr>
        <a:xfrm>
          <a:off x="795086" y="473818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CB8BA5-A85C-4B7C-8D77-70C7C43A88EE}">
      <dsp:nvSpPr>
        <dsp:cNvPr id="0" name=""/>
        <dsp:cNvSpPr/>
      </dsp:nvSpPr>
      <dsp:spPr>
        <a:xfrm>
          <a:off x="928415" y="432794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B8EF4C8-796A-4854-8D0E-0786FD9F1E4E}">
      <dsp:nvSpPr>
        <dsp:cNvPr id="0" name=""/>
        <dsp:cNvSpPr/>
      </dsp:nvSpPr>
      <dsp:spPr>
        <a:xfrm>
          <a:off x="1092512" y="504586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C8C4482-BA7E-4E63-9499-74A6C94A1D5E}">
      <dsp:nvSpPr>
        <dsp:cNvPr id="0" name=""/>
        <dsp:cNvSpPr/>
      </dsp:nvSpPr>
      <dsp:spPr>
        <a:xfrm>
          <a:off x="1195072" y="555866"/>
          <a:ext cx="115119" cy="115119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55E803-CD6B-4C56-94EA-469B7D83824D}">
      <dsp:nvSpPr>
        <dsp:cNvPr id="0" name=""/>
        <dsp:cNvSpPr/>
      </dsp:nvSpPr>
      <dsp:spPr>
        <a:xfrm>
          <a:off x="1338657" y="668683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279322-4E74-4AB6-ABC2-4D0DA2064E99}">
      <dsp:nvSpPr>
        <dsp:cNvPr id="0" name=""/>
        <dsp:cNvSpPr/>
      </dsp:nvSpPr>
      <dsp:spPr>
        <a:xfrm>
          <a:off x="1420506" y="632543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76DCC8-795D-472F-8C71-96E0C2C63842}">
      <dsp:nvSpPr>
        <dsp:cNvPr id="0" name=""/>
        <dsp:cNvSpPr/>
      </dsp:nvSpPr>
      <dsp:spPr>
        <a:xfrm>
          <a:off x="866878" y="528993"/>
          <a:ext cx="188376" cy="188376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AD99A4-19CB-46E7-B49C-7CE7CC04855E}">
      <dsp:nvSpPr>
        <dsp:cNvPr id="0" name=""/>
        <dsp:cNvSpPr/>
      </dsp:nvSpPr>
      <dsp:spPr>
        <a:xfrm>
          <a:off x="365553" y="1326497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8D46283-79C8-444C-BFEC-3EC60C2BCFA5}">
      <dsp:nvSpPr>
        <dsp:cNvPr id="0" name=""/>
        <dsp:cNvSpPr/>
      </dsp:nvSpPr>
      <dsp:spPr>
        <a:xfrm>
          <a:off x="578467" y="1384097"/>
          <a:ext cx="115119" cy="115119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75CF76-5414-4E72-8B5A-4F98EB81112F}">
      <dsp:nvSpPr>
        <dsp:cNvPr id="0" name=""/>
        <dsp:cNvSpPr/>
      </dsp:nvSpPr>
      <dsp:spPr>
        <a:xfrm>
          <a:off x="689696" y="1354518"/>
          <a:ext cx="167445" cy="167445"/>
        </a:xfrm>
        <a:prstGeom prst="ellipse">
          <a:avLst/>
        </a:prstGeom>
        <a:gradFill rotWithShape="0">
          <a:gsLst>
            <a:gs pos="0">
              <a:srgbClr val="B3AB4A"/>
            </a:gs>
            <a:gs pos="5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95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CC09E0-B00A-4CAE-BBFE-6F58D6B8C00A}">
      <dsp:nvSpPr>
        <dsp:cNvPr id="0" name=""/>
        <dsp:cNvSpPr/>
      </dsp:nvSpPr>
      <dsp:spPr>
        <a:xfrm>
          <a:off x="897647" y="1421011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54A1F1-C065-4630-8BBF-E9D036D2BDC7}">
      <dsp:nvSpPr>
        <dsp:cNvPr id="0" name=""/>
        <dsp:cNvSpPr/>
      </dsp:nvSpPr>
      <dsp:spPr>
        <a:xfrm>
          <a:off x="960948" y="1376791"/>
          <a:ext cx="115119" cy="115119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CE3FA0-9115-4699-B962-984C6984E0B2}">
      <dsp:nvSpPr>
        <dsp:cNvPr id="0" name=""/>
        <dsp:cNvSpPr/>
      </dsp:nvSpPr>
      <dsp:spPr>
        <a:xfrm>
          <a:off x="1041231" y="1374003"/>
          <a:ext cx="73257" cy="73257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CE6BA5C-330F-4845-BBE2-0B1A90E9E32E}">
      <dsp:nvSpPr>
        <dsp:cNvPr id="0" name=""/>
        <dsp:cNvSpPr/>
      </dsp:nvSpPr>
      <dsp:spPr>
        <a:xfrm>
          <a:off x="1133536" y="1324262"/>
          <a:ext cx="167445" cy="167445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2BFFD5-5D2A-4745-89D6-D26874237839}">
      <dsp:nvSpPr>
        <dsp:cNvPr id="0" name=""/>
        <dsp:cNvSpPr/>
      </dsp:nvSpPr>
      <dsp:spPr>
        <a:xfrm>
          <a:off x="1380577" y="1361727"/>
          <a:ext cx="115119" cy="115119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5D5408-D41C-4F7B-B5B8-78B4F807BC5F}">
      <dsp:nvSpPr>
        <dsp:cNvPr id="0" name=""/>
        <dsp:cNvSpPr/>
      </dsp:nvSpPr>
      <dsp:spPr>
        <a:xfrm>
          <a:off x="2058569" y="573600"/>
          <a:ext cx="338088" cy="645447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482B7C-D719-4EE3-B8F7-B3B090F543D0}">
      <dsp:nvSpPr>
        <dsp:cNvPr id="0" name=""/>
        <dsp:cNvSpPr/>
      </dsp:nvSpPr>
      <dsp:spPr>
        <a:xfrm>
          <a:off x="2197366" y="586777"/>
          <a:ext cx="922058" cy="645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19 nov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Taller UA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2197366" y="586777"/>
        <a:ext cx="922058" cy="645441"/>
      </dsp:txXfrm>
    </dsp:sp>
    <dsp:sp modelId="{5DD55735-AAF5-4DC1-9936-A14F5722040D}">
      <dsp:nvSpPr>
        <dsp:cNvPr id="0" name=""/>
        <dsp:cNvSpPr/>
      </dsp:nvSpPr>
      <dsp:spPr>
        <a:xfrm>
          <a:off x="2913842" y="567172"/>
          <a:ext cx="338088" cy="645447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396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396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396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1F137A-C444-4810-9A1C-EF426182A98D}">
      <dsp:nvSpPr>
        <dsp:cNvPr id="0" name=""/>
        <dsp:cNvSpPr/>
      </dsp:nvSpPr>
      <dsp:spPr>
        <a:xfrm>
          <a:off x="3104235" y="586777"/>
          <a:ext cx="922058" cy="645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20 nov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Taller DAC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3104235" y="586777"/>
        <a:ext cx="922058" cy="645441"/>
      </dsp:txXfrm>
    </dsp:sp>
    <dsp:sp modelId="{02302C07-DDBF-4214-937F-800DA22C71C7}">
      <dsp:nvSpPr>
        <dsp:cNvPr id="0" name=""/>
        <dsp:cNvSpPr/>
      </dsp:nvSpPr>
      <dsp:spPr>
        <a:xfrm>
          <a:off x="3756089" y="586464"/>
          <a:ext cx="338088" cy="645447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793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793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793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409D2D-2B95-4287-9C58-F7FA91402F70}">
      <dsp:nvSpPr>
        <dsp:cNvPr id="0" name=""/>
        <dsp:cNvSpPr/>
      </dsp:nvSpPr>
      <dsp:spPr>
        <a:xfrm>
          <a:off x="4113610" y="586777"/>
          <a:ext cx="922058" cy="645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19 al 20 nov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Asignación de Techos Financieros 2021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4113610" y="586777"/>
        <a:ext cx="922058" cy="645441"/>
      </dsp:txXfrm>
    </dsp:sp>
    <dsp:sp modelId="{96189476-8101-4926-B05E-60D510B93903}">
      <dsp:nvSpPr>
        <dsp:cNvPr id="0" name=""/>
        <dsp:cNvSpPr/>
      </dsp:nvSpPr>
      <dsp:spPr>
        <a:xfrm>
          <a:off x="5029154" y="586464"/>
          <a:ext cx="338088" cy="645447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19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19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19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D38B1C8-2859-43B9-BA08-A5B539F26841}">
      <dsp:nvSpPr>
        <dsp:cNvPr id="0" name=""/>
        <dsp:cNvSpPr/>
      </dsp:nvSpPr>
      <dsp:spPr>
        <a:xfrm>
          <a:off x="5373757" y="586777"/>
          <a:ext cx="1129061" cy="645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20 nov al 03 dic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Asesorías a Dependencias Universitarias</a:t>
          </a:r>
        </a:p>
      </dsp:txBody>
      <dsp:txXfrm>
        <a:off x="5373757" y="586777"/>
        <a:ext cx="1129061" cy="645441"/>
      </dsp:txXfrm>
    </dsp:sp>
    <dsp:sp modelId="{94413955-7AB4-4319-853D-A4653A248ECA}">
      <dsp:nvSpPr>
        <dsp:cNvPr id="0" name=""/>
        <dsp:cNvSpPr/>
      </dsp:nvSpPr>
      <dsp:spPr>
        <a:xfrm>
          <a:off x="6461440" y="586464"/>
          <a:ext cx="338088" cy="645447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5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5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5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FF7C398-AFC0-43F2-AE83-A8FEC930A4E6}">
      <dsp:nvSpPr>
        <dsp:cNvPr id="0" name=""/>
        <dsp:cNvSpPr/>
      </dsp:nvSpPr>
      <dsp:spPr>
        <a:xfrm>
          <a:off x="6896065" y="389656"/>
          <a:ext cx="1098598" cy="1055836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04 dic fecha límite Validaciones de POA 2021</a:t>
          </a:r>
          <a:endParaRPr lang="es-ES" sz="12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7056951" y="544280"/>
        <a:ext cx="776826" cy="746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784" y="0"/>
            <a:ext cx="9237784" cy="696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73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998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10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07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70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18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10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02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392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D37C44-90F2-4FDF-AB41-28ADCCE24807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503460-4D91-47DE-9F66-8CA0477351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52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4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10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69818" y="936373"/>
            <a:ext cx="718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Cronograma con fechas de entrega para Subsidio Ordinario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72550311"/>
              </p:ext>
            </p:extLst>
          </p:nvPr>
        </p:nvGraphicFramePr>
        <p:xfrm>
          <a:off x="366215" y="2202390"/>
          <a:ext cx="8643668" cy="192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9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46372" y="2914920"/>
            <a:ext cx="718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Cronograma con fechas de entrega para Ingresos Propios Extraordinarios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22581226"/>
              </p:ext>
            </p:extLst>
          </p:nvPr>
        </p:nvGraphicFramePr>
        <p:xfrm>
          <a:off x="340089" y="3317951"/>
          <a:ext cx="8643668" cy="192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1 CuadroTexto"/>
          <p:cNvSpPr txBox="1"/>
          <p:nvPr/>
        </p:nvSpPr>
        <p:spPr>
          <a:xfrm>
            <a:off x="953882" y="799691"/>
            <a:ext cx="718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Cronograma con fechas de entrega de Modulo de Nivelación de Pregrado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567768969"/>
              </p:ext>
            </p:extLst>
          </p:nvPr>
        </p:nvGraphicFramePr>
        <p:xfrm>
          <a:off x="281474" y="1138245"/>
          <a:ext cx="8643668" cy="192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269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21846"/>
              </p:ext>
            </p:extLst>
          </p:nvPr>
        </p:nvGraphicFramePr>
        <p:xfrm>
          <a:off x="249114" y="1194375"/>
          <a:ext cx="8657492" cy="4439009"/>
        </p:xfrm>
        <a:graphic>
          <a:graphicData uri="http://schemas.openxmlformats.org/drawingml/2006/table">
            <a:tbl>
              <a:tblPr firstRow="1" firstCol="1" bandRow="1"/>
              <a:tblGrid>
                <a:gridCol w="2721703">
                  <a:extLst>
                    <a:ext uri="{9D8B030D-6E8A-4147-A177-3AD203B41FA5}">
                      <a16:colId xmlns:a16="http://schemas.microsoft.com/office/drawing/2014/main" val="522604466"/>
                    </a:ext>
                  </a:extLst>
                </a:gridCol>
                <a:gridCol w="2084937">
                  <a:extLst>
                    <a:ext uri="{9D8B030D-6E8A-4147-A177-3AD203B41FA5}">
                      <a16:colId xmlns:a16="http://schemas.microsoft.com/office/drawing/2014/main" val="3057841002"/>
                    </a:ext>
                  </a:extLst>
                </a:gridCol>
                <a:gridCol w="1315939">
                  <a:extLst>
                    <a:ext uri="{9D8B030D-6E8A-4147-A177-3AD203B41FA5}">
                      <a16:colId xmlns:a16="http://schemas.microsoft.com/office/drawing/2014/main" val="165365736"/>
                    </a:ext>
                  </a:extLst>
                </a:gridCol>
                <a:gridCol w="2534913">
                  <a:extLst>
                    <a:ext uri="{9D8B030D-6E8A-4147-A177-3AD203B41FA5}">
                      <a16:colId xmlns:a16="http://schemas.microsoft.com/office/drawing/2014/main" val="3105302253"/>
                    </a:ext>
                  </a:extLst>
                </a:gridCol>
              </a:tblGrid>
              <a:tr h="505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Cargo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Teléfono Oficina</a:t>
                      </a:r>
                      <a:endParaRPr lang="es-MX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145311"/>
                  </a:ext>
                </a:extLst>
              </a:tr>
              <a:tr h="505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Manuel Iván Espinosa Gallegos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Director General de Planeación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961-7-80-00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 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5133 y 5135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Ivan.espinosa@unach.mx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359056"/>
                  </a:ext>
                </a:extLst>
              </a:tr>
              <a:tr h="5248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Mtro. Ricardo Alejandro de Lira Cruz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Director de Planeación e Instrumentación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961-7-80-00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IP </a:t>
                      </a: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5133 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5135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lirar@unach.mx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756244"/>
                  </a:ext>
                </a:extLst>
              </a:tr>
              <a:tr h="505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Mtro. Justo Omar Martínez </a:t>
                      </a:r>
                      <a:r>
                        <a:rPr lang="es-MX" sz="16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Martínez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Jefe Depto. Planeación Operativa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961 269 88 03</a:t>
                      </a:r>
                      <a:endParaRPr lang="es-MX" sz="16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justo.martinez@unach.mx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6121827"/>
                  </a:ext>
                </a:extLst>
              </a:tr>
              <a:tr h="4200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Mtra. Lidia Patricia Pulido Jiménez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961  269 05 79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lidia.pulido@unach.mx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05917"/>
                  </a:ext>
                </a:extLst>
              </a:tr>
              <a:tr h="5248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Mtra. </a:t>
                      </a:r>
                      <a:r>
                        <a:rPr lang="es-MX" sz="16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Korey</a:t>
                      </a: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Lilian Mendoza Guzmán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</a:t>
                      </a:r>
                      <a:r>
                        <a:rPr lang="es-MX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238 28 40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korey.mendoza@unach.mx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999169"/>
                  </a:ext>
                </a:extLst>
              </a:tr>
              <a:tr h="262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Lic. Vladimir Ruiz Caba</a:t>
                      </a:r>
                      <a:endParaRPr lang="es-MX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961 276 22 36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vruizcab@unach.mx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164507"/>
                  </a:ext>
                </a:extLst>
              </a:tr>
              <a:tr h="5248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C.P. Genaro Sánchez Gómez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961 108 89 56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genaro.gomez@unach.mx</a:t>
                      </a:r>
                      <a:endParaRPr lang="es-MX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798890"/>
                  </a:ext>
                </a:extLst>
              </a:tr>
              <a:tr h="524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Ing. Jesús Rodríguez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 del SUAPOA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961 329 4073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jerog@unach.mx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33749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409090" y="738777"/>
            <a:ext cx="433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</a:rPr>
              <a:t>Datos de los contactos</a:t>
            </a:r>
            <a:endParaRPr lang="es-MX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58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16903" y="841069"/>
            <a:ext cx="576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Integral de Planeación Institucional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145055833"/>
              </p:ext>
            </p:extLst>
          </p:nvPr>
        </p:nvGraphicFramePr>
        <p:xfrm>
          <a:off x="339634" y="1331686"/>
          <a:ext cx="8516982" cy="3984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86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90469" y="1458366"/>
            <a:ext cx="721821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</a:t>
            </a:r>
            <a:r>
              <a:rPr lang="es-MX" sz="1600" dirty="0" smtClean="0">
                <a:latin typeface="Arial Narrow" panose="020B0606020202030204" pitchFamily="34" charset="0"/>
              </a:rPr>
              <a:t>Es </a:t>
            </a:r>
            <a:r>
              <a:rPr lang="es-MX" sz="1600" dirty="0">
                <a:latin typeface="Arial Narrow" panose="020B0606020202030204" pitchFamily="34" charset="0"/>
              </a:rPr>
              <a:t>un producto de planeación a corto </a:t>
            </a:r>
            <a:r>
              <a:rPr lang="es-MX" sz="1600" dirty="0" smtClean="0">
                <a:latin typeface="Arial Narrow" panose="020B0606020202030204" pitchFamily="34" charset="0"/>
              </a:rPr>
              <a:t>plazo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</a:t>
            </a:r>
            <a:r>
              <a:rPr lang="es-MX" sz="1600" dirty="0" smtClean="0">
                <a:latin typeface="Arial Narrow" panose="020B0606020202030204" pitchFamily="34" charset="0"/>
              </a:rPr>
              <a:t>Se </a:t>
            </a:r>
            <a:r>
              <a:rPr lang="es-MX" sz="1600" dirty="0">
                <a:latin typeface="Arial Narrow" panose="020B0606020202030204" pitchFamily="34" charset="0"/>
              </a:rPr>
              <a:t>establecen los objetivos, estrategias y acciones de las UA y </a:t>
            </a:r>
            <a:r>
              <a:rPr lang="es-MX" sz="1600" dirty="0" smtClean="0">
                <a:latin typeface="Arial Narrow" panose="020B0606020202030204" pitchFamily="34" charset="0"/>
              </a:rPr>
              <a:t>DAC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>
                <a:latin typeface="Arial Narrow" panose="020B0606020202030204" pitchFamily="34" charset="0"/>
                <a:sym typeface="Wingdings" panose="05000000000000000000" pitchFamily="2" charset="2"/>
              </a:rPr>
              <a:t> </a:t>
            </a:r>
            <a:r>
              <a:rPr lang="es-MX" sz="1600" dirty="0" smtClean="0">
                <a:latin typeface="Arial Narrow" panose="020B0606020202030204" pitchFamily="34" charset="0"/>
              </a:rPr>
              <a:t>Coadyuva </a:t>
            </a:r>
            <a:r>
              <a:rPr lang="es-MX" sz="1600" dirty="0">
                <a:latin typeface="Arial Narrow" panose="020B0606020202030204" pitchFamily="34" charset="0"/>
              </a:rPr>
              <a:t>con las funciones sustantivas y adjetivas de la </a:t>
            </a:r>
            <a:r>
              <a:rPr lang="es-MX" sz="1600" dirty="0" smtClean="0">
                <a:latin typeface="Arial Narrow" panose="020B0606020202030204" pitchFamily="34" charset="0"/>
              </a:rPr>
              <a:t>UNACH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>
                <a:latin typeface="Arial Narrow" panose="020B0606020202030204" pitchFamily="34" charset="0"/>
                <a:sym typeface="Wingdings" panose="05000000000000000000" pitchFamily="2" charset="2"/>
              </a:rPr>
              <a:t> </a:t>
            </a:r>
            <a:r>
              <a:rPr lang="es-MX" sz="1600" dirty="0" smtClean="0">
                <a:latin typeface="Arial Narrow" panose="020B0606020202030204" pitchFamily="34" charset="0"/>
              </a:rPr>
              <a:t>Se </a:t>
            </a:r>
            <a:r>
              <a:rPr lang="es-MX" sz="1600" dirty="0">
                <a:latin typeface="Arial Narrow" panose="020B0606020202030204" pitchFamily="34" charset="0"/>
              </a:rPr>
              <a:t>encuentra alineado con las políticas, programas, objetivos, desafíos y directrices de calidad presentadas en el Proyecto Académico 2018-2022: Reforma para la </a:t>
            </a:r>
            <a:r>
              <a:rPr lang="es-MX" sz="1600" dirty="0" smtClean="0">
                <a:latin typeface="Arial Narrow" panose="020B0606020202030204" pitchFamily="34" charset="0"/>
              </a:rPr>
              <a:t>Excelencia</a:t>
            </a:r>
          </a:p>
          <a:p>
            <a:pPr algn="just"/>
            <a:r>
              <a:rPr lang="es-MX" sz="1600" dirty="0">
                <a:latin typeface="Arial Narrow" panose="020B0606020202030204" pitchFamily="34" charset="0"/>
              </a:rPr>
              <a:t/>
            </a:r>
            <a:br>
              <a:rPr lang="es-MX" sz="1600" dirty="0">
                <a:latin typeface="Arial Narrow" panose="020B0606020202030204" pitchFamily="34" charset="0"/>
              </a:rPr>
            </a:br>
            <a:r>
              <a:rPr lang="es-MX" sz="1600" dirty="0">
                <a:latin typeface="Arial Narrow" panose="020B0606020202030204" pitchFamily="34" charset="0"/>
                <a:sym typeface="Wingdings" panose="05000000000000000000" pitchFamily="2" charset="2"/>
              </a:rPr>
              <a:t> </a:t>
            </a:r>
            <a:r>
              <a:rPr lang="es-MX" sz="1600" dirty="0" smtClean="0">
                <a:latin typeface="Arial Narrow" panose="020B0606020202030204" pitchFamily="34" charset="0"/>
              </a:rPr>
              <a:t>Atienden </a:t>
            </a:r>
            <a:r>
              <a:rPr lang="es-MX" sz="1600" dirty="0">
                <a:latin typeface="Arial Narrow" panose="020B0606020202030204" pitchFamily="34" charset="0"/>
              </a:rPr>
              <a:t>a lo señalado en los planes y programas a nivel federal, estatal e institucional, en materia de planeación y política educativa con un horizonte de planeación a mediano plazo</a:t>
            </a:r>
            <a:r>
              <a:rPr lang="es-MX" sz="1600" dirty="0" smtClean="0">
                <a:latin typeface="Arial Narrow" panose="020B0606020202030204" pitchFamily="34" charset="0"/>
              </a:rPr>
              <a:t>.</a:t>
            </a:r>
            <a:endParaRPr lang="es-MX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69119" y="972572"/>
            <a:ext cx="866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Programa Operativo Anual</a:t>
            </a:r>
          </a:p>
        </p:txBody>
      </p:sp>
    </p:spTree>
    <p:extLst>
      <p:ext uri="{BB962C8B-B14F-4D97-AF65-F5344CB8AC3E}">
        <p14:creationId xmlns:p14="http://schemas.microsoft.com/office/powerpoint/2010/main" val="1458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92038" y="980784"/>
            <a:ext cx="7151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Presupuesto basado en Resultados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189781" y="1576963"/>
            <a:ext cx="8790317" cy="3831799"/>
            <a:chOff x="189781" y="1576963"/>
            <a:chExt cx="8790317" cy="3831799"/>
          </a:xfrm>
        </p:grpSpPr>
        <p:graphicFrame>
          <p:nvGraphicFramePr>
            <p:cNvPr id="7" name="Diagrama 6"/>
            <p:cNvGraphicFramePr/>
            <p:nvPr>
              <p:extLst>
                <p:ext uri="{D42A27DB-BD31-4B8C-83A1-F6EECF244321}">
                  <p14:modId xmlns:p14="http://schemas.microsoft.com/office/powerpoint/2010/main" val="2888641570"/>
                </p:ext>
              </p:extLst>
            </p:nvPr>
          </p:nvGraphicFramePr>
          <p:xfrm>
            <a:off x="189781" y="1576963"/>
            <a:ext cx="8669547" cy="296915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8" name="Diagrama 7"/>
            <p:cNvGraphicFramePr/>
            <p:nvPr>
              <p:extLst>
                <p:ext uri="{D42A27DB-BD31-4B8C-83A1-F6EECF244321}">
                  <p14:modId xmlns:p14="http://schemas.microsoft.com/office/powerpoint/2010/main" val="1190107292"/>
                </p:ext>
              </p:extLst>
            </p:nvPr>
          </p:nvGraphicFramePr>
          <p:xfrm>
            <a:off x="2501660" y="4416723"/>
            <a:ext cx="6478438" cy="99203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pSp>
          <p:nvGrpSpPr>
            <p:cNvPr id="12" name="Grupo 11"/>
            <p:cNvGrpSpPr/>
            <p:nvPr/>
          </p:nvGrpSpPr>
          <p:grpSpPr>
            <a:xfrm>
              <a:off x="8398627" y="4456355"/>
              <a:ext cx="347391" cy="347391"/>
              <a:chOff x="7823656" y="2213507"/>
              <a:chExt cx="347391" cy="347391"/>
            </a:xfrm>
          </p:grpSpPr>
          <p:sp>
            <p:nvSpPr>
              <p:cNvPr id="13" name="Flecha abajo 12"/>
              <p:cNvSpPr/>
              <p:nvPr/>
            </p:nvSpPr>
            <p:spPr>
              <a:xfrm>
                <a:off x="7823656" y="2213507"/>
                <a:ext cx="347391" cy="347391"/>
              </a:xfrm>
              <a:prstGeom prst="downArrow">
                <a:avLst>
                  <a:gd name="adj1" fmla="val 55000"/>
                  <a:gd name="adj2" fmla="val 45000"/>
                </a:avLst>
              </a:prstGeom>
            </p:spPr>
            <p:style>
              <a:lnRef idx="2">
                <a:schemeClr val="accent3">
                  <a:alpha val="90000"/>
                  <a:tint val="55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55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55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Flecha abajo 4"/>
              <p:cNvSpPr/>
              <p:nvPr/>
            </p:nvSpPr>
            <p:spPr>
              <a:xfrm>
                <a:off x="7901819" y="2213507"/>
                <a:ext cx="191065" cy="26141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600" kern="120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8875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9885" y="967789"/>
            <a:ext cx="86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</a:rPr>
              <a:t>Proceso Certificado PO-711-01 </a:t>
            </a:r>
            <a:r>
              <a:rPr lang="es-MX" b="1" dirty="0">
                <a:latin typeface="Arial Narrow" panose="020B0606020202030204" pitchFamily="34" charset="0"/>
              </a:rPr>
              <a:t>Formulación y Validación del </a:t>
            </a:r>
            <a:endParaRPr lang="es-MX" b="1" dirty="0" smtClean="0">
              <a:latin typeface="Arial Narrow" panose="020B0606020202030204" pitchFamily="34" charset="0"/>
            </a:endParaRPr>
          </a:p>
          <a:p>
            <a:pPr algn="ctr"/>
            <a:r>
              <a:rPr lang="es-MX" b="1" dirty="0" smtClean="0">
                <a:latin typeface="Arial Narrow" panose="020B0606020202030204" pitchFamily="34" charset="0"/>
              </a:rPr>
              <a:t>Programa </a:t>
            </a:r>
            <a:r>
              <a:rPr lang="es-MX" b="1" dirty="0">
                <a:latin typeface="Arial Narrow" panose="020B0606020202030204" pitchFamily="34" charset="0"/>
              </a:rPr>
              <a:t>Operativo </a:t>
            </a:r>
            <a:r>
              <a:rPr lang="es-MX" b="1" dirty="0" smtClean="0">
                <a:latin typeface="Arial Narrow" panose="020B0606020202030204" pitchFamily="34" charset="0"/>
              </a:rPr>
              <a:t>Anual de Subsidio Ordinario</a:t>
            </a:r>
            <a:endParaRPr lang="es-MX" b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90760402"/>
              </p:ext>
            </p:extLst>
          </p:nvPr>
        </p:nvGraphicFramePr>
        <p:xfrm>
          <a:off x="996462" y="1634589"/>
          <a:ext cx="7197969" cy="279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45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87333" y="932707"/>
            <a:ext cx="7268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Políticas universitarias que atiende el Programa Operativo Anual del Ejercicio Fiscal 2021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079703309"/>
              </p:ext>
            </p:extLst>
          </p:nvPr>
        </p:nvGraphicFramePr>
        <p:xfrm>
          <a:off x="0" y="1698172"/>
          <a:ext cx="905256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41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51519" y="969841"/>
            <a:ext cx="7236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Fuentes de Financiamiento y características</a:t>
            </a:r>
            <a:endParaRPr lang="es-MX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00583425"/>
              </p:ext>
            </p:extLst>
          </p:nvPr>
        </p:nvGraphicFramePr>
        <p:xfrm>
          <a:off x="1953843" y="1405704"/>
          <a:ext cx="5367218" cy="423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629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04106" y="971918"/>
            <a:ext cx="5777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Innovaciones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31957970"/>
              </p:ext>
            </p:extLst>
          </p:nvPr>
        </p:nvGraphicFramePr>
        <p:xfrm>
          <a:off x="290942" y="1451149"/>
          <a:ext cx="8603673" cy="2639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07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0159" y="988970"/>
            <a:ext cx="86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Criterios generales para la captura del POA</a:t>
            </a:r>
            <a:endParaRPr lang="es-MX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50330995"/>
              </p:ext>
            </p:extLst>
          </p:nvPr>
        </p:nvGraphicFramePr>
        <p:xfrm>
          <a:off x="640080" y="1406769"/>
          <a:ext cx="8046720" cy="2903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/>
          <p:cNvSpPr/>
          <p:nvPr/>
        </p:nvSpPr>
        <p:spPr>
          <a:xfrm>
            <a:off x="640080" y="4104159"/>
            <a:ext cx="7863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 Narrow" panose="020B0606020202030204" pitchFamily="34" charset="0"/>
              </a:rPr>
              <a:t>Para el caso de las memorias de cálculo, es importante señalar que todos los rubros de los formatos respectivos deben estar requisitados, justificados detalladamente y validados por el titular del </a:t>
            </a:r>
            <a:r>
              <a:rPr lang="es-MX" sz="1600" dirty="0" smtClean="0">
                <a:latin typeface="Arial Narrow" panose="020B0606020202030204" pitchFamily="34" charset="0"/>
              </a:rPr>
              <a:t>proyecto,  principalmente</a:t>
            </a:r>
            <a:r>
              <a:rPr lang="es-MX" sz="1600" dirty="0">
                <a:latin typeface="Arial Narrow" panose="020B0606020202030204" pitchFamily="34" charset="0"/>
              </a:rPr>
              <a:t>, lo correspondiente al Capítulo 1000 Servicios Personales</a:t>
            </a:r>
            <a:r>
              <a:rPr lang="es-MX" sz="1600" dirty="0" smtClean="0">
                <a:latin typeface="Arial Narrow" panose="020B0606020202030204" pitchFamily="34" charset="0"/>
              </a:rPr>
              <a:t>.</a:t>
            </a:r>
            <a:endParaRPr lang="es-MX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0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684</Words>
  <Application>Microsoft Office PowerPoint</Application>
  <PresentationFormat>Carta (216 x 279 mm)</PresentationFormat>
  <Paragraphs>133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FX-Bulldozer</dc:creator>
  <cp:lastModifiedBy>3392</cp:lastModifiedBy>
  <cp:revision>83</cp:revision>
  <dcterms:created xsi:type="dcterms:W3CDTF">2020-11-18T05:25:43Z</dcterms:created>
  <dcterms:modified xsi:type="dcterms:W3CDTF">2020-11-19T19:09:04Z</dcterms:modified>
</cp:coreProperties>
</file>