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566" r:id="rId3"/>
    <p:sldId id="544" r:id="rId4"/>
    <p:sldId id="545" r:id="rId5"/>
    <p:sldId id="546" r:id="rId6"/>
    <p:sldId id="549" r:id="rId7"/>
    <p:sldId id="547" r:id="rId8"/>
    <p:sldId id="550" r:id="rId9"/>
    <p:sldId id="558" r:id="rId10"/>
    <p:sldId id="567" r:id="rId11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E4A6"/>
    <a:srgbClr val="002E63"/>
    <a:srgbClr val="D4B012"/>
    <a:srgbClr val="B3AB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83" autoAdjust="0"/>
    <p:restoredTop sz="99037" autoAdjust="0"/>
  </p:normalViewPr>
  <p:slideViewPr>
    <p:cSldViewPr snapToGrid="0">
      <p:cViewPr varScale="1">
        <p:scale>
          <a:sx n="89" d="100"/>
          <a:sy n="89" d="100"/>
        </p:scale>
        <p:origin x="1416" y="77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357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218FFC-9A83-45F0-B0D2-847CCC39BBD8}" type="doc">
      <dgm:prSet loTypeId="urn:microsoft.com/office/officeart/2005/8/layout/vProcess5" loCatId="process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5451D26C-B3D1-4574-A09D-160E2D1ACF8A}">
      <dgm:prSet phldrT="[Texto]" custT="1"/>
      <dgm:spPr>
        <a:solidFill>
          <a:srgbClr val="B7DD79"/>
        </a:solidFill>
      </dgm:spPr>
      <dgm:t>
        <a:bodyPr/>
        <a:lstStyle/>
        <a:p>
          <a:r>
            <a:rPr lang="es-ES" sz="1800" b="0" dirty="0" smtClean="0">
              <a:solidFill>
                <a:schemeClr val="tx1"/>
              </a:solidFill>
              <a:latin typeface="Arial Narrow" panose="020B0606020202030204" pitchFamily="34" charset="0"/>
            </a:rPr>
            <a:t>Planeación</a:t>
          </a:r>
          <a:endParaRPr lang="es-ES" sz="1600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F71C286-EF09-43CD-948F-AFB7727A7674}" type="par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05F3854-BFF6-4033-A014-D4587E994EFC}" type="sib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A3B4FA8-659E-42C3-9850-A250DA1A4ACC}">
      <dgm:prSet phldrT="[Texto]" custT="1"/>
      <dgm:spPr>
        <a:solidFill>
          <a:srgbClr val="FECB8B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Programación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8C9CBCA-5C55-4003-9327-226B9ADDB9FD}" type="parTrans" cxnId="{1AF75A1A-50B0-4AB3-91B5-A4ECDFA874D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A15586CC-10DD-416B-8E88-726F636391BF}" type="sibTrans" cxnId="{1AF75A1A-50B0-4AB3-91B5-A4ECDFA874D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16417BF-2FF3-4924-8DF1-B0FD700CD517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Presupuesto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9556573C-03C8-4E96-9F0E-C4A433406179}" type="parTrans" cxnId="{6E933554-D8CC-4C2D-A6CD-4694EFF8537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C5BA81D-08B3-4EBA-920F-F62377D6E6CE}" type="sibTrans" cxnId="{6E933554-D8CC-4C2D-A6CD-4694EFF8537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AC75626-2308-431A-AE96-9662A11F0D33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Ejercicio y control</a:t>
          </a:r>
        </a:p>
      </dgm:t>
    </dgm:pt>
    <dgm:pt modelId="{75CC322F-C68C-4A42-A27A-C2331103502D}" type="parTrans" cxnId="{7A8C88D3-2A44-4C47-A79D-0F3EA838A0E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4A93B7B-EB04-423F-A046-44EC669DDBC2}" type="sibTrans" cxnId="{7A8C88D3-2A44-4C47-A79D-0F3EA838A0E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1B167CD7-DB89-4CAB-ABEF-193FC98308E7}">
      <dgm:prSet phldrT="[Texto]" custT="1"/>
      <dgm:spPr>
        <a:solidFill>
          <a:srgbClr val="B7DD79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Evaluación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D06616B-2E9A-49EC-9A44-2FD4DD7F9617}" type="parTrans" cxnId="{018042E7-583C-487D-BDA5-AF635860463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5D9E308-AC45-4940-9E0D-84F3DD8C9FA4}" type="sibTrans" cxnId="{018042E7-583C-487D-BDA5-AF635860463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11706AB-CD62-4BE3-AEF3-CEDA4E98F514}">
      <dgm:prSet phldrT="[Texto]"/>
      <dgm:spPr/>
      <dgm:t>
        <a:bodyPr/>
        <a:lstStyle/>
        <a:p>
          <a:endParaRPr lang="es-ES"/>
        </a:p>
      </dgm:t>
    </dgm:pt>
    <dgm:pt modelId="{854524A6-571E-4D18-B19C-6F9937D1B8E1}" type="parTrans" cxnId="{9CEEF069-7979-48D8-BB30-3119C4D4931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4825C0F-896F-40C9-B281-86B2461B47A3}" type="sibTrans" cxnId="{9CEEF069-7979-48D8-BB30-3119C4D4931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A96EB58-886F-4ACA-A1B9-1A3F15B8978C}">
      <dgm:prSet phldrT="[Texto]"/>
      <dgm:spPr/>
      <dgm:t>
        <a:bodyPr/>
        <a:lstStyle/>
        <a:p>
          <a:endParaRPr lang="es-ES"/>
        </a:p>
      </dgm:t>
    </dgm:pt>
    <dgm:pt modelId="{BFDE972E-AB41-4764-955E-7C4F3D1AC4F4}" type="parTrans" cxnId="{744EEB50-FB3B-43D5-A966-C959C215302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6ADB42C-F26B-4577-A7F2-4E2BBBB61B2C}" type="sibTrans" cxnId="{744EEB50-FB3B-43D5-A966-C959C215302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9B7CCCB-B9C0-48FC-8D1D-10467D49748D}" type="pres">
      <dgm:prSet presAssocID="{60218FFC-9A83-45F0-B0D2-847CCC39BBD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00922A7-0194-4F94-B91B-AB35D569DE2E}" type="pres">
      <dgm:prSet presAssocID="{60218FFC-9A83-45F0-B0D2-847CCC39BBD8}" presName="dummyMaxCanvas" presStyleCnt="0">
        <dgm:presLayoutVars/>
      </dgm:prSet>
      <dgm:spPr/>
    </dgm:pt>
    <dgm:pt modelId="{9C02A36A-463D-4CD6-AFA3-81A8BD75326A}" type="pres">
      <dgm:prSet presAssocID="{60218FFC-9A83-45F0-B0D2-847CCC39BBD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687D6B-CC7F-40AC-A1FF-C133B049A9CF}" type="pres">
      <dgm:prSet presAssocID="{60218FFC-9A83-45F0-B0D2-847CCC39BBD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3F1AC1-49AF-488E-AD64-D250F8B1EE7D}" type="pres">
      <dgm:prSet presAssocID="{60218FFC-9A83-45F0-B0D2-847CCC39BBD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B99C6C-98A0-423B-A0A9-1E732DAFD201}" type="pres">
      <dgm:prSet presAssocID="{60218FFC-9A83-45F0-B0D2-847CCC39BBD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396AD9-54D6-4184-8202-3A3C0103427C}" type="pres">
      <dgm:prSet presAssocID="{60218FFC-9A83-45F0-B0D2-847CCC39BBD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CC4311-B09C-4657-9DFF-042F31143F81}" type="pres">
      <dgm:prSet presAssocID="{60218FFC-9A83-45F0-B0D2-847CCC39BBD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E7FAFD-68EA-49D5-B8B1-2931DDB6BF50}" type="pres">
      <dgm:prSet presAssocID="{60218FFC-9A83-45F0-B0D2-847CCC39BBD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401442-377B-4952-A5F8-4D8E2FAB8FF7}" type="pres">
      <dgm:prSet presAssocID="{60218FFC-9A83-45F0-B0D2-847CCC39BBD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601B15-1675-42DE-9385-ECE6D530D049}" type="pres">
      <dgm:prSet presAssocID="{60218FFC-9A83-45F0-B0D2-847CCC39BBD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139D76-78B0-4596-B59C-4FB430F3824C}" type="pres">
      <dgm:prSet presAssocID="{60218FFC-9A83-45F0-B0D2-847CCC39BBD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9416CA-7F16-4736-99BF-67728D8925A8}" type="pres">
      <dgm:prSet presAssocID="{60218FFC-9A83-45F0-B0D2-847CCC39BBD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B30B93-0593-4F1F-8EBF-E01BF806A5B0}" type="pres">
      <dgm:prSet presAssocID="{60218FFC-9A83-45F0-B0D2-847CCC39BBD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C6B892-B0AC-4E56-A0BA-5863C1384494}" type="pres">
      <dgm:prSet presAssocID="{60218FFC-9A83-45F0-B0D2-847CCC39BBD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6CA492-8DE5-40A1-AC9D-988FEE45C45F}" type="pres">
      <dgm:prSet presAssocID="{60218FFC-9A83-45F0-B0D2-847CCC39BBD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18042E7-583C-487D-BDA5-AF6358604635}" srcId="{60218FFC-9A83-45F0-B0D2-847CCC39BBD8}" destId="{1B167CD7-DB89-4CAB-ABEF-193FC98308E7}" srcOrd="4" destOrd="0" parTransId="{CD06616B-2E9A-49EC-9A44-2FD4DD7F9617}" sibTransId="{F5D9E308-AC45-4940-9E0D-84F3DD8C9FA4}"/>
    <dgm:cxn modelId="{D4AB2B72-BC87-4649-90DF-B2E935F8A2B5}" type="presOf" srcId="{74A93B7B-EB04-423F-A046-44EC669DDBC2}" destId="{45601B15-1675-42DE-9385-ECE6D530D049}" srcOrd="0" destOrd="0" presId="urn:microsoft.com/office/officeart/2005/8/layout/vProcess5"/>
    <dgm:cxn modelId="{117888C3-9D4B-4820-81D2-46365020603C}" type="presOf" srcId="{EA3B4FA8-659E-42C3-9850-A250DA1A4ACC}" destId="{D9687D6B-CC7F-40AC-A1FF-C133B049A9CF}" srcOrd="0" destOrd="0" presId="urn:microsoft.com/office/officeart/2005/8/layout/vProcess5"/>
    <dgm:cxn modelId="{BA163A6C-1815-4A45-AB3C-74A22F77420E}" type="presOf" srcId="{A15586CC-10DD-416B-8E88-726F636391BF}" destId="{5DE7FAFD-68EA-49D5-B8B1-2931DDB6BF50}" srcOrd="0" destOrd="0" presId="urn:microsoft.com/office/officeart/2005/8/layout/vProcess5"/>
    <dgm:cxn modelId="{81C132C9-8F8E-4300-8D96-483DADEFEB26}" type="presOf" srcId="{4C5BA81D-08B3-4EBA-920F-F62377D6E6CE}" destId="{A9401442-377B-4952-A5F8-4D8E2FAB8FF7}" srcOrd="0" destOrd="0" presId="urn:microsoft.com/office/officeart/2005/8/layout/vProcess5"/>
    <dgm:cxn modelId="{B017FD74-369F-4A7B-A5E2-EFF0D79E8AB9}" type="presOf" srcId="{5451D26C-B3D1-4574-A09D-160E2D1ACF8A}" destId="{9C02A36A-463D-4CD6-AFA3-81A8BD75326A}" srcOrd="0" destOrd="0" presId="urn:microsoft.com/office/officeart/2005/8/layout/vProcess5"/>
    <dgm:cxn modelId="{9CEEF069-7979-48D8-BB30-3119C4D49317}" srcId="{60218FFC-9A83-45F0-B0D2-847CCC39BBD8}" destId="{911706AB-CD62-4BE3-AEF3-CEDA4E98F514}" srcOrd="6" destOrd="0" parTransId="{854524A6-571E-4D18-B19C-6F9937D1B8E1}" sibTransId="{84825C0F-896F-40C9-B281-86B2461B47A3}"/>
    <dgm:cxn modelId="{1E8CF1B5-3308-421D-AB2A-11224F9CA585}" type="presOf" srcId="{2AC75626-2308-431A-AE96-9662A11F0D33}" destId="{7FB99C6C-98A0-423B-A0A9-1E732DAFD201}" srcOrd="0" destOrd="0" presId="urn:microsoft.com/office/officeart/2005/8/layout/vProcess5"/>
    <dgm:cxn modelId="{1AF75A1A-50B0-4AB3-91B5-A4ECDFA874DD}" srcId="{60218FFC-9A83-45F0-B0D2-847CCC39BBD8}" destId="{EA3B4FA8-659E-42C3-9850-A250DA1A4ACC}" srcOrd="1" destOrd="0" parTransId="{08C9CBCA-5C55-4003-9327-226B9ADDB9FD}" sibTransId="{A15586CC-10DD-416B-8E88-726F636391BF}"/>
    <dgm:cxn modelId="{AA6F2C27-9B7D-4B2C-BB00-DDDB6402C6D3}" type="presOf" srcId="{2AC75626-2308-431A-AE96-9662A11F0D33}" destId="{69C6B892-B0AC-4E56-A0BA-5863C1384494}" srcOrd="1" destOrd="0" presId="urn:microsoft.com/office/officeart/2005/8/layout/vProcess5"/>
    <dgm:cxn modelId="{08FA5CB1-078C-4D6B-A9AA-8613A57BB99E}" type="presOf" srcId="{60218FFC-9A83-45F0-B0D2-847CCC39BBD8}" destId="{59B7CCCB-B9C0-48FC-8D1D-10467D49748D}" srcOrd="0" destOrd="0" presId="urn:microsoft.com/office/officeart/2005/8/layout/vProcess5"/>
    <dgm:cxn modelId="{744EEB50-FB3B-43D5-A966-C959C215302F}" srcId="{60218FFC-9A83-45F0-B0D2-847CCC39BBD8}" destId="{5A96EB58-886F-4ACA-A1B9-1A3F15B8978C}" srcOrd="5" destOrd="0" parTransId="{BFDE972E-AB41-4764-955E-7C4F3D1AC4F4}" sibTransId="{66ADB42C-F26B-4577-A7F2-4E2BBBB61B2C}"/>
    <dgm:cxn modelId="{B18B0F65-8A7A-4351-8A56-608D9A4146D8}" type="presOf" srcId="{5451D26C-B3D1-4574-A09D-160E2D1ACF8A}" destId="{A6139D76-78B0-4596-B59C-4FB430F3824C}" srcOrd="1" destOrd="0" presId="urn:microsoft.com/office/officeart/2005/8/layout/vProcess5"/>
    <dgm:cxn modelId="{5855B0E5-ACBB-4AD9-A8B3-C1B4FF77D77E}" type="presOf" srcId="{1B167CD7-DB89-4CAB-ABEF-193FC98308E7}" destId="{DB396AD9-54D6-4184-8202-3A3C0103427C}" srcOrd="0" destOrd="0" presId="urn:microsoft.com/office/officeart/2005/8/layout/vProcess5"/>
    <dgm:cxn modelId="{6E933554-D8CC-4C2D-A6CD-4694EFF8537C}" srcId="{60218FFC-9A83-45F0-B0D2-847CCC39BBD8}" destId="{016417BF-2FF3-4924-8DF1-B0FD700CD517}" srcOrd="2" destOrd="0" parTransId="{9556573C-03C8-4E96-9F0E-C4A433406179}" sibTransId="{4C5BA81D-08B3-4EBA-920F-F62377D6E6CE}"/>
    <dgm:cxn modelId="{46E2D46E-1EA8-45B4-97B9-29E1E13EEFC6}" type="presOf" srcId="{EA3B4FA8-659E-42C3-9850-A250DA1A4ACC}" destId="{F79416CA-7F16-4736-99BF-67728D8925A8}" srcOrd="1" destOrd="0" presId="urn:microsoft.com/office/officeart/2005/8/layout/vProcess5"/>
    <dgm:cxn modelId="{735ACC35-B8B8-4C61-8EE5-28F28DF2CFCD}" type="presOf" srcId="{016417BF-2FF3-4924-8DF1-B0FD700CD517}" destId="{AE3F1AC1-49AF-488E-AD64-D250F8B1EE7D}" srcOrd="0" destOrd="0" presId="urn:microsoft.com/office/officeart/2005/8/layout/vProcess5"/>
    <dgm:cxn modelId="{ED8FE1B1-7143-449A-A851-AA6C4FBB0424}" type="presOf" srcId="{B05F3854-BFF6-4033-A014-D4587E994EFC}" destId="{28CC4311-B09C-4657-9DFF-042F31143F81}" srcOrd="0" destOrd="0" presId="urn:microsoft.com/office/officeart/2005/8/layout/vProcess5"/>
    <dgm:cxn modelId="{09BF36B8-5885-40CE-8C8E-87033F7DD5D2}" srcId="{60218FFC-9A83-45F0-B0D2-847CCC39BBD8}" destId="{5451D26C-B3D1-4574-A09D-160E2D1ACF8A}" srcOrd="0" destOrd="0" parTransId="{DF71C286-EF09-43CD-948F-AFB7727A7674}" sibTransId="{B05F3854-BFF6-4033-A014-D4587E994EFC}"/>
    <dgm:cxn modelId="{7A8C88D3-2A44-4C47-A79D-0F3EA838A0EE}" srcId="{60218FFC-9A83-45F0-B0D2-847CCC39BBD8}" destId="{2AC75626-2308-431A-AE96-9662A11F0D33}" srcOrd="3" destOrd="0" parTransId="{75CC322F-C68C-4A42-A27A-C2331103502D}" sibTransId="{74A93B7B-EB04-423F-A046-44EC669DDBC2}"/>
    <dgm:cxn modelId="{6241EFE3-0198-4108-B593-302E8DAD0E68}" type="presOf" srcId="{1B167CD7-DB89-4CAB-ABEF-193FC98308E7}" destId="{506CA492-8DE5-40A1-AC9D-988FEE45C45F}" srcOrd="1" destOrd="0" presId="urn:microsoft.com/office/officeart/2005/8/layout/vProcess5"/>
    <dgm:cxn modelId="{5BAC13F9-C6F3-496E-BD1B-D380251E9E7A}" type="presOf" srcId="{016417BF-2FF3-4924-8DF1-B0FD700CD517}" destId="{F6B30B93-0593-4F1F-8EBF-E01BF806A5B0}" srcOrd="1" destOrd="0" presId="urn:microsoft.com/office/officeart/2005/8/layout/vProcess5"/>
    <dgm:cxn modelId="{3173E6AD-3314-4AB0-9640-4F58144DF771}" type="presParOf" srcId="{59B7CCCB-B9C0-48FC-8D1D-10467D49748D}" destId="{A00922A7-0194-4F94-B91B-AB35D569DE2E}" srcOrd="0" destOrd="0" presId="urn:microsoft.com/office/officeart/2005/8/layout/vProcess5"/>
    <dgm:cxn modelId="{83E2DD31-579B-49C1-9D07-2FCE4F2E01BF}" type="presParOf" srcId="{59B7CCCB-B9C0-48FC-8D1D-10467D49748D}" destId="{9C02A36A-463D-4CD6-AFA3-81A8BD75326A}" srcOrd="1" destOrd="0" presId="urn:microsoft.com/office/officeart/2005/8/layout/vProcess5"/>
    <dgm:cxn modelId="{5647875B-DFB5-4C9A-B2B3-C75BC911AAAE}" type="presParOf" srcId="{59B7CCCB-B9C0-48FC-8D1D-10467D49748D}" destId="{D9687D6B-CC7F-40AC-A1FF-C133B049A9CF}" srcOrd="2" destOrd="0" presId="urn:microsoft.com/office/officeart/2005/8/layout/vProcess5"/>
    <dgm:cxn modelId="{21183185-60F6-41DD-B1E3-E1A1899B0451}" type="presParOf" srcId="{59B7CCCB-B9C0-48FC-8D1D-10467D49748D}" destId="{AE3F1AC1-49AF-488E-AD64-D250F8B1EE7D}" srcOrd="3" destOrd="0" presId="urn:microsoft.com/office/officeart/2005/8/layout/vProcess5"/>
    <dgm:cxn modelId="{42CD393E-755F-403D-8355-3BF73FCB9ADD}" type="presParOf" srcId="{59B7CCCB-B9C0-48FC-8D1D-10467D49748D}" destId="{7FB99C6C-98A0-423B-A0A9-1E732DAFD201}" srcOrd="4" destOrd="0" presId="urn:microsoft.com/office/officeart/2005/8/layout/vProcess5"/>
    <dgm:cxn modelId="{87E94B78-46DF-4CE9-B1F0-BF6BB7AA69CE}" type="presParOf" srcId="{59B7CCCB-B9C0-48FC-8D1D-10467D49748D}" destId="{DB396AD9-54D6-4184-8202-3A3C0103427C}" srcOrd="5" destOrd="0" presId="urn:microsoft.com/office/officeart/2005/8/layout/vProcess5"/>
    <dgm:cxn modelId="{D8C56CA5-0ACE-452B-9359-E0633407975A}" type="presParOf" srcId="{59B7CCCB-B9C0-48FC-8D1D-10467D49748D}" destId="{28CC4311-B09C-4657-9DFF-042F31143F81}" srcOrd="6" destOrd="0" presId="urn:microsoft.com/office/officeart/2005/8/layout/vProcess5"/>
    <dgm:cxn modelId="{4C4A81E1-5E95-470C-BFCF-2EB0F1E6B787}" type="presParOf" srcId="{59B7CCCB-B9C0-48FC-8D1D-10467D49748D}" destId="{5DE7FAFD-68EA-49D5-B8B1-2931DDB6BF50}" srcOrd="7" destOrd="0" presId="urn:microsoft.com/office/officeart/2005/8/layout/vProcess5"/>
    <dgm:cxn modelId="{405922C7-BEED-4F5F-BEC7-3AB7812C1302}" type="presParOf" srcId="{59B7CCCB-B9C0-48FC-8D1D-10467D49748D}" destId="{A9401442-377B-4952-A5F8-4D8E2FAB8FF7}" srcOrd="8" destOrd="0" presId="urn:microsoft.com/office/officeart/2005/8/layout/vProcess5"/>
    <dgm:cxn modelId="{E50D3ABD-DBD7-4740-923B-1A00E12C18AD}" type="presParOf" srcId="{59B7CCCB-B9C0-48FC-8D1D-10467D49748D}" destId="{45601B15-1675-42DE-9385-ECE6D530D049}" srcOrd="9" destOrd="0" presId="urn:microsoft.com/office/officeart/2005/8/layout/vProcess5"/>
    <dgm:cxn modelId="{01A03382-DCD6-4EE3-AEC5-554EA22342C5}" type="presParOf" srcId="{59B7CCCB-B9C0-48FC-8D1D-10467D49748D}" destId="{A6139D76-78B0-4596-B59C-4FB430F3824C}" srcOrd="10" destOrd="0" presId="urn:microsoft.com/office/officeart/2005/8/layout/vProcess5"/>
    <dgm:cxn modelId="{B69DD348-7146-4C14-A46C-4CD35D113363}" type="presParOf" srcId="{59B7CCCB-B9C0-48FC-8D1D-10467D49748D}" destId="{F79416CA-7F16-4736-99BF-67728D8925A8}" srcOrd="11" destOrd="0" presId="urn:microsoft.com/office/officeart/2005/8/layout/vProcess5"/>
    <dgm:cxn modelId="{648AAE82-45A2-4623-8537-400B5902FC41}" type="presParOf" srcId="{59B7CCCB-B9C0-48FC-8D1D-10467D49748D}" destId="{F6B30B93-0593-4F1F-8EBF-E01BF806A5B0}" srcOrd="12" destOrd="0" presId="urn:microsoft.com/office/officeart/2005/8/layout/vProcess5"/>
    <dgm:cxn modelId="{0CD88E39-D2C7-428C-87E3-EA5BB85707FA}" type="presParOf" srcId="{59B7CCCB-B9C0-48FC-8D1D-10467D49748D}" destId="{69C6B892-B0AC-4E56-A0BA-5863C1384494}" srcOrd="13" destOrd="0" presId="urn:microsoft.com/office/officeart/2005/8/layout/vProcess5"/>
    <dgm:cxn modelId="{01534169-93B9-4A3C-832C-44F3A69F8E8C}" type="presParOf" srcId="{59B7CCCB-B9C0-48FC-8D1D-10467D49748D}" destId="{506CA492-8DE5-40A1-AC9D-988FEE45C45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218FFC-9A83-45F0-B0D2-847CCC39BBD8}" type="doc">
      <dgm:prSet loTypeId="urn:microsoft.com/office/officeart/2005/8/layout/vProcess5" loCatId="process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5451D26C-B3D1-4574-A09D-160E2D1ACF8A}">
      <dgm:prSet phldrT="[Texto]" custT="1"/>
      <dgm:spPr>
        <a:solidFill>
          <a:srgbClr val="FECB8B"/>
        </a:solidFill>
      </dgm:spPr>
      <dgm:t>
        <a:bodyPr/>
        <a:lstStyle/>
        <a:p>
          <a:pPr algn="l"/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Rendición de cuentas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F71C286-EF09-43CD-948F-AFB7727A7674}" type="par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05F3854-BFF6-4033-A014-D4587E994EFC}" type="sib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9B7CCCB-B9C0-48FC-8D1D-10467D49748D}" type="pres">
      <dgm:prSet presAssocID="{60218FFC-9A83-45F0-B0D2-847CCC39BBD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00922A7-0194-4F94-B91B-AB35D569DE2E}" type="pres">
      <dgm:prSet presAssocID="{60218FFC-9A83-45F0-B0D2-847CCC39BBD8}" presName="dummyMaxCanvas" presStyleCnt="0">
        <dgm:presLayoutVars/>
      </dgm:prSet>
      <dgm:spPr/>
    </dgm:pt>
    <dgm:pt modelId="{10D9325B-9E5A-4C6C-8468-BF032D76C595}" type="pres">
      <dgm:prSet presAssocID="{60218FFC-9A83-45F0-B0D2-847CCC39BBD8}" presName="OneNode_1" presStyleLbl="node1" presStyleIdx="0" presStyleCnt="1" custLinFactNeighborY="-52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9BF36B8-5885-40CE-8C8E-87033F7DD5D2}" srcId="{60218FFC-9A83-45F0-B0D2-847CCC39BBD8}" destId="{5451D26C-B3D1-4574-A09D-160E2D1ACF8A}" srcOrd="0" destOrd="0" parTransId="{DF71C286-EF09-43CD-948F-AFB7727A7674}" sibTransId="{B05F3854-BFF6-4033-A014-D4587E994EFC}"/>
    <dgm:cxn modelId="{3FE37417-31C4-4934-A956-7930E3AB3C13}" type="presOf" srcId="{5451D26C-B3D1-4574-A09D-160E2D1ACF8A}" destId="{10D9325B-9E5A-4C6C-8468-BF032D76C595}" srcOrd="0" destOrd="0" presId="urn:microsoft.com/office/officeart/2005/8/layout/vProcess5"/>
    <dgm:cxn modelId="{8F0FADA7-AA60-45CD-9429-B69C40528485}" type="presOf" srcId="{60218FFC-9A83-45F0-B0D2-847CCC39BBD8}" destId="{59B7CCCB-B9C0-48FC-8D1D-10467D49748D}" srcOrd="0" destOrd="0" presId="urn:microsoft.com/office/officeart/2005/8/layout/vProcess5"/>
    <dgm:cxn modelId="{1A4067C4-4D31-4BA9-950E-21269A3553F2}" type="presParOf" srcId="{59B7CCCB-B9C0-48FC-8D1D-10467D49748D}" destId="{A00922A7-0194-4F94-B91B-AB35D569DE2E}" srcOrd="0" destOrd="0" presId="urn:microsoft.com/office/officeart/2005/8/layout/vProcess5"/>
    <dgm:cxn modelId="{29D85DCA-BE8C-4306-938D-1284857626D8}" type="presParOf" srcId="{59B7CCCB-B9C0-48FC-8D1D-10467D49748D}" destId="{10D9325B-9E5A-4C6C-8468-BF032D76C595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995515-591E-4727-882E-B96FCEC696A5}" type="doc">
      <dgm:prSet loTypeId="urn:microsoft.com/office/officeart/2005/8/layout/vProcess5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MX"/>
        </a:p>
      </dgm:t>
    </dgm:pt>
    <dgm:pt modelId="{7F9F60CC-923E-4491-9FC0-3335848D9C70}">
      <dgm:prSet phldrT="[Texto]" custT="1"/>
      <dgm:spPr>
        <a:solidFill>
          <a:srgbClr val="DFA0C9"/>
        </a:solidFill>
      </dgm:spPr>
      <dgm:t>
        <a:bodyPr/>
        <a:lstStyle/>
        <a:p>
          <a:pPr algn="just"/>
          <a:r>
            <a:rPr lang="es-MX" sz="1500" dirty="0" smtClean="0">
              <a:solidFill>
                <a:schemeClr val="tx1"/>
              </a:solidFill>
              <a:latin typeface="Arial Narrow" panose="020B0606020202030204" pitchFamily="34" charset="0"/>
            </a:rPr>
            <a:t>Presentación y taller de políticas y lineamientos y techos presupuestales a dependencias universitarias</a:t>
          </a:r>
          <a:endParaRPr lang="es-MX" sz="15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3906338-1BAB-469C-9A81-F33BBF168B3E}" type="parTrans" cxnId="{0AB333DC-8C51-4F04-A808-11641ED50BE3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C3BCEED-63E1-43D3-B09A-FE55EA9C5B1F}" type="sibTrans" cxnId="{0AB333DC-8C51-4F04-A808-11641ED50BE3}">
      <dgm:prSet custT="1"/>
      <dgm:spPr>
        <a:solidFill>
          <a:schemeClr val="accent6">
            <a:lumMod val="50000"/>
            <a:alpha val="90000"/>
          </a:schemeClr>
        </a:solidFill>
      </dgm:spPr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6446D42-F707-4607-9930-B7EFF999423E}">
      <dgm:prSet phldrT="[Texto]" custT="1"/>
      <dgm:spPr>
        <a:solidFill>
          <a:srgbClr val="B7DD79">
            <a:alpha val="95000"/>
          </a:srgbClr>
        </a:solidFill>
      </dgm:spPr>
      <dgm:t>
        <a:bodyPr/>
        <a:lstStyle/>
        <a:p>
          <a:pPr algn="l"/>
          <a:r>
            <a:rPr lang="es-MX" sz="1500" dirty="0" smtClean="0">
              <a:solidFill>
                <a:schemeClr val="tx1"/>
              </a:solidFill>
              <a:latin typeface="Arial Narrow" panose="020B0606020202030204" pitchFamily="34" charset="0"/>
            </a:rPr>
            <a:t>Formulación del POA en el SUAPOA</a:t>
          </a:r>
        </a:p>
        <a:p>
          <a:pPr algn="l"/>
          <a:r>
            <a:rPr lang="es-MX" sz="1500" dirty="0" smtClean="0">
              <a:solidFill>
                <a:schemeClr val="tx1"/>
              </a:solidFill>
              <a:latin typeface="Arial Narrow" panose="020B0606020202030204" pitchFamily="34" charset="0"/>
            </a:rPr>
            <a:t>Asesorías a </a:t>
          </a:r>
          <a:r>
            <a:rPr lang="es-MX" sz="1500" b="1" dirty="0" smtClean="0">
              <a:solidFill>
                <a:schemeClr val="tx1"/>
              </a:solidFill>
              <a:latin typeface="Arial Narrow" panose="020B0606020202030204" pitchFamily="34" charset="0"/>
            </a:rPr>
            <a:t>58 Centros Contables</a:t>
          </a:r>
          <a:endParaRPr lang="es-MX" sz="15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A6A297F-1AC7-4903-B5A5-802228A100B0}" type="parTrans" cxnId="{9BA4B138-6269-4E5D-A3D7-C5699F382BDC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0334A28-B150-4D09-81AF-EF84C6D45B92}" type="sibTrans" cxnId="{9BA4B138-6269-4E5D-A3D7-C5699F382BDC}">
      <dgm:prSet custT="1"/>
      <dgm:spPr>
        <a:solidFill>
          <a:schemeClr val="accent6">
            <a:lumMod val="50000"/>
            <a:alpha val="90000"/>
          </a:schemeClr>
        </a:solidFill>
      </dgm:spPr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EB9F2AF-9C50-4805-B060-AECB95550DDD}">
      <dgm:prSet phldrT="[Texto]" custT="1"/>
      <dgm:spPr>
        <a:solidFill>
          <a:srgbClr val="FECB8B"/>
        </a:solidFill>
      </dgm:spPr>
      <dgm:t>
        <a:bodyPr/>
        <a:lstStyle/>
        <a:p>
          <a:endParaRPr lang="es-MX" sz="15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670A52D-61BD-421D-A596-50AF3865F711}" type="parTrans" cxnId="{ECADA0B1-92AB-4F9B-931A-EA1CD723C231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79D1D80-E0F3-4D7C-AC2D-9F52BF260E39}" type="sibTrans" cxnId="{ECADA0B1-92AB-4F9B-931A-EA1CD723C231}">
      <dgm:prSet custT="1"/>
      <dgm:spPr>
        <a:solidFill>
          <a:schemeClr val="accent6">
            <a:lumMod val="50000"/>
            <a:alpha val="90000"/>
          </a:schemeClr>
        </a:solidFill>
      </dgm:spPr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506A81F-B402-4DF9-874B-4B4E19757E4A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sz="1500" dirty="0" smtClean="0">
              <a:solidFill>
                <a:schemeClr val="tx1"/>
              </a:solidFill>
              <a:latin typeface="Arial Narrow" panose="020B0606020202030204" pitchFamily="34" charset="0"/>
            </a:rPr>
            <a:t>Liberación del recurso validado y ejercicio del gasto</a:t>
          </a:r>
          <a:endParaRPr lang="es-MX" sz="15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43C61BD-5108-42ED-83B9-49A0201FBBAC}" type="parTrans" cxnId="{3C9C76A0-57EC-4A70-82DE-03B7EFD89C57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BFEB231-9C77-48A2-9207-35A46DBE5E8B}" type="sibTrans" cxnId="{3C9C76A0-57EC-4A70-82DE-03B7EFD89C57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2587949-1847-4566-989B-BCA12E65BF95}">
      <dgm:prSet phldrT="[Texto]" custT="1"/>
      <dgm:spPr/>
      <dgm:t>
        <a:bodyPr/>
        <a:lstStyle/>
        <a:p>
          <a:pPr algn="l"/>
          <a:r>
            <a:rPr lang="es-MX" sz="1500" dirty="0" smtClean="0">
              <a:solidFill>
                <a:schemeClr val="tx1"/>
              </a:solidFill>
              <a:latin typeface="Arial Narrow" panose="020B0606020202030204" pitchFamily="34" charset="0"/>
            </a:rPr>
            <a:t>Validación técnica y presupuestal del POA de </a:t>
          </a:r>
          <a:r>
            <a:rPr lang="es-MX" sz="1500" b="1" dirty="0" smtClean="0">
              <a:solidFill>
                <a:schemeClr val="tx1"/>
              </a:solidFill>
              <a:latin typeface="Arial Narrow" panose="020B0606020202030204" pitchFamily="34" charset="0"/>
            </a:rPr>
            <a:t>100 Proyectos</a:t>
          </a:r>
        </a:p>
        <a:p>
          <a:pPr algn="l"/>
          <a:endParaRPr lang="es-MX" sz="15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CBBC55C-2FB1-4B3D-BBE5-25274F017599}" type="sibTrans" cxnId="{35FBA549-CC0A-4944-B3FF-D073D8D199BA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95AF80AF-5351-4DBF-90A9-F52F47D59CEC}" type="parTrans" cxnId="{35FBA549-CC0A-4944-B3FF-D073D8D199BA}">
      <dgm:prSet/>
      <dgm:spPr/>
      <dgm:t>
        <a:bodyPr/>
        <a:lstStyle/>
        <a:p>
          <a:endParaRPr lang="es-MX" sz="15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A9BC714-48C8-4B4D-BE27-1BCE8F2D8681}" type="pres">
      <dgm:prSet presAssocID="{4F995515-591E-4727-882E-B96FCEC696A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D617D2E-3342-4AB5-BF76-3EA527A1D7B7}" type="pres">
      <dgm:prSet presAssocID="{4F995515-591E-4727-882E-B96FCEC696A5}" presName="dummyMaxCanvas" presStyleCnt="0">
        <dgm:presLayoutVars/>
      </dgm:prSet>
      <dgm:spPr/>
    </dgm:pt>
    <dgm:pt modelId="{68F03154-F495-47F3-A915-622FEFC3A299}" type="pres">
      <dgm:prSet presAssocID="{4F995515-591E-4727-882E-B96FCEC696A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658E87-F3B0-4091-9E8F-4FD21E9CC509}" type="pres">
      <dgm:prSet presAssocID="{4F995515-591E-4727-882E-B96FCEC696A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C51C8A-C668-4FCB-8B7F-E81CBB819494}" type="pres">
      <dgm:prSet presAssocID="{4F995515-591E-4727-882E-B96FCEC696A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544D13-8CFF-489A-846E-E1CB7B212DAB}" type="pres">
      <dgm:prSet presAssocID="{4F995515-591E-4727-882E-B96FCEC696A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900D18-1C77-4456-BE49-9EA6311CA487}" type="pres">
      <dgm:prSet presAssocID="{4F995515-591E-4727-882E-B96FCEC696A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833A54-85FC-4D62-93D6-D6BDEF3FE574}" type="pres">
      <dgm:prSet presAssocID="{4F995515-591E-4727-882E-B96FCEC696A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E90425-1C1B-441E-AE92-0A1737635077}" type="pres">
      <dgm:prSet presAssocID="{4F995515-591E-4727-882E-B96FCEC696A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0EBD45-B8F1-403B-AE42-BE3773138F52}" type="pres">
      <dgm:prSet presAssocID="{4F995515-591E-4727-882E-B96FCEC696A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F022AF-AD9E-4C5D-AAA5-03E730E5545D}" type="pres">
      <dgm:prSet presAssocID="{4F995515-591E-4727-882E-B96FCEC696A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8CC0CC-8B74-4739-8943-93DCD83236E5}" type="pres">
      <dgm:prSet presAssocID="{4F995515-591E-4727-882E-B96FCEC696A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BCDA67-D1D5-47C8-90BC-FF2102BD38B0}" type="pres">
      <dgm:prSet presAssocID="{4F995515-591E-4727-882E-B96FCEC696A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7E8FCB3-CCCE-4C09-8540-30D1A6106869}" type="presOf" srcId="{4F995515-591E-4727-882E-B96FCEC696A5}" destId="{BA9BC714-48C8-4B4D-BE27-1BCE8F2D8681}" srcOrd="0" destOrd="0" presId="urn:microsoft.com/office/officeart/2005/8/layout/vProcess5"/>
    <dgm:cxn modelId="{A83E25BA-49A2-4062-B00D-681F2F1EAE0E}" type="presOf" srcId="{7506A81F-B402-4DF9-874B-4B4E19757E4A}" destId="{24544D13-8CFF-489A-846E-E1CB7B212DAB}" srcOrd="0" destOrd="0" presId="urn:microsoft.com/office/officeart/2005/8/layout/vProcess5"/>
    <dgm:cxn modelId="{7C4110D3-AD78-4B92-8528-842783AB426C}" type="presOf" srcId="{779D1D80-E0F3-4D7C-AC2D-9F52BF260E39}" destId="{53E90425-1C1B-441E-AE92-0A1737635077}" srcOrd="0" destOrd="0" presId="urn:microsoft.com/office/officeart/2005/8/layout/vProcess5"/>
    <dgm:cxn modelId="{A0CBA8D2-7907-4333-A28C-212ECA732F78}" type="presOf" srcId="{22587949-1847-4566-989B-BCA12E65BF95}" destId="{958CC0CC-8B74-4739-8943-93DCD83236E5}" srcOrd="1" destOrd="1" presId="urn:microsoft.com/office/officeart/2005/8/layout/vProcess5"/>
    <dgm:cxn modelId="{CE1177F0-DB08-4C72-A4AF-B3F1D846F29F}" type="presOf" srcId="{C6446D42-F707-4607-9930-B7EFF999423E}" destId="{38658E87-F3B0-4091-9E8F-4FD21E9CC509}" srcOrd="0" destOrd="0" presId="urn:microsoft.com/office/officeart/2005/8/layout/vProcess5"/>
    <dgm:cxn modelId="{1732C4DA-6C0D-41E2-9D30-8FE22191D649}" type="presOf" srcId="{EC3BCEED-63E1-43D3-B09A-FE55EA9C5B1F}" destId="{CD900D18-1C77-4456-BE49-9EA6311CA487}" srcOrd="0" destOrd="0" presId="urn:microsoft.com/office/officeart/2005/8/layout/vProcess5"/>
    <dgm:cxn modelId="{11826DEE-21D9-4745-A848-E5BCF69EB7F6}" type="presOf" srcId="{22587949-1847-4566-989B-BCA12E65BF95}" destId="{3BC51C8A-C668-4FCB-8B7F-E81CBB819494}" srcOrd="0" destOrd="1" presId="urn:microsoft.com/office/officeart/2005/8/layout/vProcess5"/>
    <dgm:cxn modelId="{9BA4B138-6269-4E5D-A3D7-C5699F382BDC}" srcId="{4F995515-591E-4727-882E-B96FCEC696A5}" destId="{C6446D42-F707-4607-9930-B7EFF999423E}" srcOrd="1" destOrd="0" parTransId="{BA6A297F-1AC7-4903-B5A5-802228A100B0}" sibTransId="{60334A28-B150-4D09-81AF-EF84C6D45B92}"/>
    <dgm:cxn modelId="{35FBA549-CC0A-4944-B3FF-D073D8D199BA}" srcId="{4EB9F2AF-9C50-4805-B060-AECB95550DDD}" destId="{22587949-1847-4566-989B-BCA12E65BF95}" srcOrd="0" destOrd="0" parTransId="{95AF80AF-5351-4DBF-90A9-F52F47D59CEC}" sibTransId="{CCBBC55C-2FB1-4B3D-BBE5-25274F017599}"/>
    <dgm:cxn modelId="{0AB333DC-8C51-4F04-A808-11641ED50BE3}" srcId="{4F995515-591E-4727-882E-B96FCEC696A5}" destId="{7F9F60CC-923E-4491-9FC0-3335848D9C70}" srcOrd="0" destOrd="0" parTransId="{03906338-1BAB-469C-9A81-F33BBF168B3E}" sibTransId="{EC3BCEED-63E1-43D3-B09A-FE55EA9C5B1F}"/>
    <dgm:cxn modelId="{3C9C76A0-57EC-4A70-82DE-03B7EFD89C57}" srcId="{4F995515-591E-4727-882E-B96FCEC696A5}" destId="{7506A81F-B402-4DF9-874B-4B4E19757E4A}" srcOrd="3" destOrd="0" parTransId="{343C61BD-5108-42ED-83B9-49A0201FBBAC}" sibTransId="{0BFEB231-9C77-48A2-9207-35A46DBE5E8B}"/>
    <dgm:cxn modelId="{AF1CAAC1-18C3-41F1-B655-F06CA260350F}" type="presOf" srcId="{7506A81F-B402-4DF9-874B-4B4E19757E4A}" destId="{5EBCDA67-D1D5-47C8-90BC-FF2102BD38B0}" srcOrd="1" destOrd="0" presId="urn:microsoft.com/office/officeart/2005/8/layout/vProcess5"/>
    <dgm:cxn modelId="{A49D4246-1065-4D0C-875C-04ABC6623607}" type="presOf" srcId="{4EB9F2AF-9C50-4805-B060-AECB95550DDD}" destId="{3BC51C8A-C668-4FCB-8B7F-E81CBB819494}" srcOrd="0" destOrd="0" presId="urn:microsoft.com/office/officeart/2005/8/layout/vProcess5"/>
    <dgm:cxn modelId="{AC0ABD99-B188-4DD0-8F5D-4282ABCE80E7}" type="presOf" srcId="{7F9F60CC-923E-4491-9FC0-3335848D9C70}" destId="{68F03154-F495-47F3-A915-622FEFC3A299}" srcOrd="0" destOrd="0" presId="urn:microsoft.com/office/officeart/2005/8/layout/vProcess5"/>
    <dgm:cxn modelId="{99AAF2C7-A4C2-4624-A3BF-0FC689B41B9B}" type="presOf" srcId="{4EB9F2AF-9C50-4805-B060-AECB95550DDD}" destId="{958CC0CC-8B74-4739-8943-93DCD83236E5}" srcOrd="1" destOrd="0" presId="urn:microsoft.com/office/officeart/2005/8/layout/vProcess5"/>
    <dgm:cxn modelId="{E28DD417-872A-4577-9F5F-1B6D0EB18220}" type="presOf" srcId="{C6446D42-F707-4607-9930-B7EFF999423E}" destId="{A3F022AF-AD9E-4C5D-AAA5-03E730E5545D}" srcOrd="1" destOrd="0" presId="urn:microsoft.com/office/officeart/2005/8/layout/vProcess5"/>
    <dgm:cxn modelId="{57162720-6765-4104-92E4-17A18EAB4F4A}" type="presOf" srcId="{7F9F60CC-923E-4491-9FC0-3335848D9C70}" destId="{DD0EBD45-B8F1-403B-AE42-BE3773138F52}" srcOrd="1" destOrd="0" presId="urn:microsoft.com/office/officeart/2005/8/layout/vProcess5"/>
    <dgm:cxn modelId="{ECADA0B1-92AB-4F9B-931A-EA1CD723C231}" srcId="{4F995515-591E-4727-882E-B96FCEC696A5}" destId="{4EB9F2AF-9C50-4805-B060-AECB95550DDD}" srcOrd="2" destOrd="0" parTransId="{3670A52D-61BD-421D-A596-50AF3865F711}" sibTransId="{779D1D80-E0F3-4D7C-AC2D-9F52BF260E39}"/>
    <dgm:cxn modelId="{ABA1047F-13B2-482C-99FD-F25AB9A28568}" type="presOf" srcId="{60334A28-B150-4D09-81AF-EF84C6D45B92}" destId="{6E833A54-85FC-4D62-93D6-D6BDEF3FE574}" srcOrd="0" destOrd="0" presId="urn:microsoft.com/office/officeart/2005/8/layout/vProcess5"/>
    <dgm:cxn modelId="{4D913491-65CE-41E9-B881-C7D6837CAC7D}" type="presParOf" srcId="{BA9BC714-48C8-4B4D-BE27-1BCE8F2D8681}" destId="{6D617D2E-3342-4AB5-BF76-3EA527A1D7B7}" srcOrd="0" destOrd="0" presId="urn:microsoft.com/office/officeart/2005/8/layout/vProcess5"/>
    <dgm:cxn modelId="{82730AA2-C17C-44FB-96C9-FBF3F1563C8C}" type="presParOf" srcId="{BA9BC714-48C8-4B4D-BE27-1BCE8F2D8681}" destId="{68F03154-F495-47F3-A915-622FEFC3A299}" srcOrd="1" destOrd="0" presId="urn:microsoft.com/office/officeart/2005/8/layout/vProcess5"/>
    <dgm:cxn modelId="{5B210F3F-CCE8-439C-BF28-ABEE40E44A4F}" type="presParOf" srcId="{BA9BC714-48C8-4B4D-BE27-1BCE8F2D8681}" destId="{38658E87-F3B0-4091-9E8F-4FD21E9CC509}" srcOrd="2" destOrd="0" presId="urn:microsoft.com/office/officeart/2005/8/layout/vProcess5"/>
    <dgm:cxn modelId="{D7667420-ECFB-4BF7-8881-0A2FFF7587DA}" type="presParOf" srcId="{BA9BC714-48C8-4B4D-BE27-1BCE8F2D8681}" destId="{3BC51C8A-C668-4FCB-8B7F-E81CBB819494}" srcOrd="3" destOrd="0" presId="urn:microsoft.com/office/officeart/2005/8/layout/vProcess5"/>
    <dgm:cxn modelId="{B5C7EB63-8029-4605-B49F-0F08664BADB5}" type="presParOf" srcId="{BA9BC714-48C8-4B4D-BE27-1BCE8F2D8681}" destId="{24544D13-8CFF-489A-846E-E1CB7B212DAB}" srcOrd="4" destOrd="0" presId="urn:microsoft.com/office/officeart/2005/8/layout/vProcess5"/>
    <dgm:cxn modelId="{E546F252-F1A0-4188-AFE4-54EFF0AEF88C}" type="presParOf" srcId="{BA9BC714-48C8-4B4D-BE27-1BCE8F2D8681}" destId="{CD900D18-1C77-4456-BE49-9EA6311CA487}" srcOrd="5" destOrd="0" presId="urn:microsoft.com/office/officeart/2005/8/layout/vProcess5"/>
    <dgm:cxn modelId="{F4B2D121-A829-4E44-B6C5-C6B43A90D2D8}" type="presParOf" srcId="{BA9BC714-48C8-4B4D-BE27-1BCE8F2D8681}" destId="{6E833A54-85FC-4D62-93D6-D6BDEF3FE574}" srcOrd="6" destOrd="0" presId="urn:microsoft.com/office/officeart/2005/8/layout/vProcess5"/>
    <dgm:cxn modelId="{31CF970A-5F71-490C-BAE9-AA4022F6B979}" type="presParOf" srcId="{BA9BC714-48C8-4B4D-BE27-1BCE8F2D8681}" destId="{53E90425-1C1B-441E-AE92-0A1737635077}" srcOrd="7" destOrd="0" presId="urn:microsoft.com/office/officeart/2005/8/layout/vProcess5"/>
    <dgm:cxn modelId="{79F73EF3-B87E-4156-A246-1E9DD9ADE080}" type="presParOf" srcId="{BA9BC714-48C8-4B4D-BE27-1BCE8F2D8681}" destId="{DD0EBD45-B8F1-403B-AE42-BE3773138F52}" srcOrd="8" destOrd="0" presId="urn:microsoft.com/office/officeart/2005/8/layout/vProcess5"/>
    <dgm:cxn modelId="{4CF8DB9F-45FF-4D79-A7F7-EF026CD2AE1E}" type="presParOf" srcId="{BA9BC714-48C8-4B4D-BE27-1BCE8F2D8681}" destId="{A3F022AF-AD9E-4C5D-AAA5-03E730E5545D}" srcOrd="9" destOrd="0" presId="urn:microsoft.com/office/officeart/2005/8/layout/vProcess5"/>
    <dgm:cxn modelId="{E0A4B7BF-9575-4387-B533-47555224B172}" type="presParOf" srcId="{BA9BC714-48C8-4B4D-BE27-1BCE8F2D8681}" destId="{958CC0CC-8B74-4739-8943-93DCD83236E5}" srcOrd="10" destOrd="0" presId="urn:microsoft.com/office/officeart/2005/8/layout/vProcess5"/>
    <dgm:cxn modelId="{FB57D949-DA4F-4613-ABFD-24878762D3F1}" type="presParOf" srcId="{BA9BC714-48C8-4B4D-BE27-1BCE8F2D8681}" destId="{5EBCDA67-D1D5-47C8-90BC-FF2102BD38B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0554A9-E291-4C19-A3C5-37E8677AEBA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6A83713-1673-4719-B8A7-3DB7555AD68E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ES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Proyecto Académico 2018-2022</a:t>
          </a:r>
          <a:endParaRPr lang="es-ES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5565698-4031-4B30-B72E-4A305AF2006F}" type="parTrans" cxnId="{9EED63ED-73CC-4D0A-A37B-F635818F4CE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CB8845A0-7432-4948-9791-98B51E083832}" type="sibTrans" cxnId="{9EED63ED-73CC-4D0A-A37B-F635818F4CE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B043FACC-5FB1-439C-836A-F35079E6D257}">
      <dgm:prSet phldrT="[Texto]"/>
      <dgm:spPr>
        <a:solidFill>
          <a:srgbClr val="92D05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especificas para la formulación y elaboración del POA 2022</a:t>
          </a:r>
          <a:endParaRPr lang="es-ES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117132E-A06B-4A28-B3B9-2EE9B71312A3}" type="parTrans" cxnId="{19C3F701-BE13-4A93-86DD-334E2E12AA3F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ED819CF4-4470-4F7F-9B30-345646433958}" type="sibTrans" cxnId="{19C3F701-BE13-4A93-86DD-334E2E12AA3F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45C0A600-2063-4736-A720-4F6A9F18919E}">
      <dgm:prSet/>
      <dgm:spPr>
        <a:solidFill>
          <a:srgbClr val="FECB8B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para la aplicación de las Partidas Presupuestales</a:t>
          </a:r>
          <a:endParaRPr lang="es-ES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182E4FD-2702-48FC-A4DD-4AFB5A8B0186}" type="parTrans" cxnId="{3D46FFA9-C701-48BD-9DC0-A562C34269F2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AD2EBC51-F2A7-43C2-97CF-C1F54ABD4AB4}" type="sibTrans" cxnId="{3D46FFA9-C701-48BD-9DC0-A562C34269F2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9BABA983-4B92-4F45-A361-E90B2C13E6B5}">
      <dgm:prSet/>
      <dgm:spPr>
        <a:solidFill>
          <a:srgbClr val="FECB8B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en materia de adecuaciones presupuestarias</a:t>
          </a:r>
          <a:endParaRPr lang="es-ES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C07CE8C-019F-4BBC-9A92-9037CC049B18}" type="parTrans" cxnId="{D126DDE8-504E-4216-802F-3C2AD12593B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59A787AF-343B-47CA-A855-C4CD54910E97}" type="sibTrans" cxnId="{D126DDE8-504E-4216-802F-3C2AD12593B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35EFD2C9-C5FF-417D-A6AB-BA15E4C31667}">
      <dgm:prSet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Plan de Desarrollo Institucional 2030</a:t>
          </a:r>
          <a:endParaRPr lang="es-ES" sz="1600" dirty="0"/>
        </a:p>
      </dgm:t>
    </dgm:pt>
    <dgm:pt modelId="{01219099-D83C-49FD-94EC-25A5DF12F381}" type="parTrans" cxnId="{11D1956D-0AC2-400B-ACA4-A3191D7AA8F8}">
      <dgm:prSet/>
      <dgm:spPr/>
      <dgm:t>
        <a:bodyPr/>
        <a:lstStyle/>
        <a:p>
          <a:endParaRPr lang="es-ES"/>
        </a:p>
      </dgm:t>
    </dgm:pt>
    <dgm:pt modelId="{EE20E170-89B6-4FE0-9D6E-9DB6C63B9858}" type="sibTrans" cxnId="{11D1956D-0AC2-400B-ACA4-A3191D7AA8F8}">
      <dgm:prSet/>
      <dgm:spPr/>
      <dgm:t>
        <a:bodyPr/>
        <a:lstStyle/>
        <a:p>
          <a:endParaRPr lang="es-ES"/>
        </a:p>
      </dgm:t>
    </dgm:pt>
    <dgm:pt modelId="{6CE4B677-773A-4051-B109-FDB559A6DED5}" type="pres">
      <dgm:prSet presAssocID="{F10554A9-E291-4C19-A3C5-37E8677AEB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8880935-E666-4255-8825-9738B779B48D}" type="pres">
      <dgm:prSet presAssocID="{35EFD2C9-C5FF-417D-A6AB-BA15E4C31667}" presName="hierRoot1" presStyleCnt="0">
        <dgm:presLayoutVars>
          <dgm:hierBranch val="init"/>
        </dgm:presLayoutVars>
      </dgm:prSet>
      <dgm:spPr/>
    </dgm:pt>
    <dgm:pt modelId="{E442514F-2DBA-4C40-91C6-B2DC466A513B}" type="pres">
      <dgm:prSet presAssocID="{35EFD2C9-C5FF-417D-A6AB-BA15E4C31667}" presName="rootComposite1" presStyleCnt="0"/>
      <dgm:spPr/>
    </dgm:pt>
    <dgm:pt modelId="{69385405-8C08-4523-A585-34CBEBEDF4B3}" type="pres">
      <dgm:prSet presAssocID="{35EFD2C9-C5FF-417D-A6AB-BA15E4C3166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2CD1AD-AE85-4601-ACA4-846587FE1ACB}" type="pres">
      <dgm:prSet presAssocID="{35EFD2C9-C5FF-417D-A6AB-BA15E4C3166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B815BE9-C271-4734-885C-95627F42B36A}" type="pres">
      <dgm:prSet presAssocID="{35EFD2C9-C5FF-417D-A6AB-BA15E4C31667}" presName="hierChild2" presStyleCnt="0"/>
      <dgm:spPr/>
    </dgm:pt>
    <dgm:pt modelId="{8A60AD5A-9DD0-43B0-9602-1A028EB56FD8}" type="pres">
      <dgm:prSet presAssocID="{25565698-4031-4B30-B72E-4A305AF2006F}" presName="Name64" presStyleLbl="parChTrans1D2" presStyleIdx="0" presStyleCnt="1"/>
      <dgm:spPr/>
      <dgm:t>
        <a:bodyPr/>
        <a:lstStyle/>
        <a:p>
          <a:endParaRPr lang="es-ES"/>
        </a:p>
      </dgm:t>
    </dgm:pt>
    <dgm:pt modelId="{5C31FF1E-91E9-4455-84DC-E6A70E08C8BD}" type="pres">
      <dgm:prSet presAssocID="{06A83713-1673-4719-B8A7-3DB7555AD68E}" presName="hierRoot2" presStyleCnt="0">
        <dgm:presLayoutVars>
          <dgm:hierBranch val="init"/>
        </dgm:presLayoutVars>
      </dgm:prSet>
      <dgm:spPr/>
    </dgm:pt>
    <dgm:pt modelId="{F0AF694B-438A-4A3F-8CD2-E45A8CF53D0B}" type="pres">
      <dgm:prSet presAssocID="{06A83713-1673-4719-B8A7-3DB7555AD68E}" presName="rootComposite" presStyleCnt="0"/>
      <dgm:spPr/>
    </dgm:pt>
    <dgm:pt modelId="{26B6D2B9-B662-40F5-80C6-C9E4F1EC2FB4}" type="pres">
      <dgm:prSet presAssocID="{06A83713-1673-4719-B8A7-3DB7555AD68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02B5A2-354E-4B2D-90B3-45384A8A9059}" type="pres">
      <dgm:prSet presAssocID="{06A83713-1673-4719-B8A7-3DB7555AD68E}" presName="rootConnector" presStyleLbl="node2" presStyleIdx="0" presStyleCnt="1"/>
      <dgm:spPr/>
      <dgm:t>
        <a:bodyPr/>
        <a:lstStyle/>
        <a:p>
          <a:endParaRPr lang="es-ES"/>
        </a:p>
      </dgm:t>
    </dgm:pt>
    <dgm:pt modelId="{55F82541-1C5A-4814-9A26-0A7077E3CAE7}" type="pres">
      <dgm:prSet presAssocID="{06A83713-1673-4719-B8A7-3DB7555AD68E}" presName="hierChild4" presStyleCnt="0"/>
      <dgm:spPr/>
    </dgm:pt>
    <dgm:pt modelId="{E1507277-1CC7-4BDB-A329-CFFA9E5F81A7}" type="pres">
      <dgm:prSet presAssocID="{4117132E-A06B-4A28-B3B9-2EE9B71312A3}" presName="Name64" presStyleLbl="parChTrans1D3" presStyleIdx="0" presStyleCnt="1"/>
      <dgm:spPr/>
      <dgm:t>
        <a:bodyPr/>
        <a:lstStyle/>
        <a:p>
          <a:endParaRPr lang="es-ES"/>
        </a:p>
      </dgm:t>
    </dgm:pt>
    <dgm:pt modelId="{8062648E-63A1-49DF-B4E9-304B7DB30AC3}" type="pres">
      <dgm:prSet presAssocID="{B043FACC-5FB1-439C-836A-F35079E6D257}" presName="hierRoot2" presStyleCnt="0">
        <dgm:presLayoutVars>
          <dgm:hierBranch val="init"/>
        </dgm:presLayoutVars>
      </dgm:prSet>
      <dgm:spPr/>
    </dgm:pt>
    <dgm:pt modelId="{19645777-8E1D-42A4-A711-D5C5707E6114}" type="pres">
      <dgm:prSet presAssocID="{B043FACC-5FB1-439C-836A-F35079E6D257}" presName="rootComposite" presStyleCnt="0"/>
      <dgm:spPr/>
    </dgm:pt>
    <dgm:pt modelId="{A1FB408F-B39E-4B19-A1FB-8E2A98BA62B5}" type="pres">
      <dgm:prSet presAssocID="{B043FACC-5FB1-439C-836A-F35079E6D257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1EC4D9-899A-4F2F-BA63-3271208BA0CE}" type="pres">
      <dgm:prSet presAssocID="{B043FACC-5FB1-439C-836A-F35079E6D257}" presName="rootConnector" presStyleLbl="node3" presStyleIdx="0" presStyleCnt="1"/>
      <dgm:spPr/>
      <dgm:t>
        <a:bodyPr/>
        <a:lstStyle/>
        <a:p>
          <a:endParaRPr lang="es-ES"/>
        </a:p>
      </dgm:t>
    </dgm:pt>
    <dgm:pt modelId="{A097BF5A-0A4E-4EB4-A7BD-868341935EEB}" type="pres">
      <dgm:prSet presAssocID="{B043FACC-5FB1-439C-836A-F35079E6D257}" presName="hierChild4" presStyleCnt="0"/>
      <dgm:spPr/>
    </dgm:pt>
    <dgm:pt modelId="{201F407E-9521-43DD-8468-DED7B2861ED7}" type="pres">
      <dgm:prSet presAssocID="{6182E4FD-2702-48FC-A4DD-4AFB5A8B0186}" presName="Name64" presStyleLbl="parChTrans1D4" presStyleIdx="0" presStyleCnt="2"/>
      <dgm:spPr/>
      <dgm:t>
        <a:bodyPr/>
        <a:lstStyle/>
        <a:p>
          <a:endParaRPr lang="es-ES"/>
        </a:p>
      </dgm:t>
    </dgm:pt>
    <dgm:pt modelId="{75216B70-EFC2-44BB-B22E-E31B481F5865}" type="pres">
      <dgm:prSet presAssocID="{45C0A600-2063-4736-A720-4F6A9F18919E}" presName="hierRoot2" presStyleCnt="0">
        <dgm:presLayoutVars>
          <dgm:hierBranch val="init"/>
        </dgm:presLayoutVars>
      </dgm:prSet>
      <dgm:spPr/>
    </dgm:pt>
    <dgm:pt modelId="{F43F6610-A950-4975-A570-05743DECDD0A}" type="pres">
      <dgm:prSet presAssocID="{45C0A600-2063-4736-A720-4F6A9F18919E}" presName="rootComposite" presStyleCnt="0"/>
      <dgm:spPr/>
    </dgm:pt>
    <dgm:pt modelId="{ECFB0E90-3CF7-46F5-B048-76755701F270}" type="pres">
      <dgm:prSet presAssocID="{45C0A600-2063-4736-A720-4F6A9F18919E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6FBCAB-2141-4453-B88C-EF7777EBFDB6}" type="pres">
      <dgm:prSet presAssocID="{45C0A600-2063-4736-A720-4F6A9F18919E}" presName="rootConnector" presStyleLbl="node4" presStyleIdx="0" presStyleCnt="2"/>
      <dgm:spPr/>
      <dgm:t>
        <a:bodyPr/>
        <a:lstStyle/>
        <a:p>
          <a:endParaRPr lang="es-ES"/>
        </a:p>
      </dgm:t>
    </dgm:pt>
    <dgm:pt modelId="{6C2C2DB2-F7FC-43E1-8E59-6816A343D3C8}" type="pres">
      <dgm:prSet presAssocID="{45C0A600-2063-4736-A720-4F6A9F18919E}" presName="hierChild4" presStyleCnt="0"/>
      <dgm:spPr/>
    </dgm:pt>
    <dgm:pt modelId="{469F3052-6030-4C01-BEBD-2A54C970B6CF}" type="pres">
      <dgm:prSet presAssocID="{45C0A600-2063-4736-A720-4F6A9F18919E}" presName="hierChild5" presStyleCnt="0"/>
      <dgm:spPr/>
    </dgm:pt>
    <dgm:pt modelId="{2A99CB24-EA71-4B70-895E-1052A4489078}" type="pres">
      <dgm:prSet presAssocID="{AC07CE8C-019F-4BBC-9A92-9037CC049B18}" presName="Name64" presStyleLbl="parChTrans1D4" presStyleIdx="1" presStyleCnt="2"/>
      <dgm:spPr/>
      <dgm:t>
        <a:bodyPr/>
        <a:lstStyle/>
        <a:p>
          <a:endParaRPr lang="es-ES"/>
        </a:p>
      </dgm:t>
    </dgm:pt>
    <dgm:pt modelId="{80771A9B-6A26-4809-AEBB-4A0A9E894E15}" type="pres">
      <dgm:prSet presAssocID="{9BABA983-4B92-4F45-A361-E90B2C13E6B5}" presName="hierRoot2" presStyleCnt="0">
        <dgm:presLayoutVars>
          <dgm:hierBranch val="init"/>
        </dgm:presLayoutVars>
      </dgm:prSet>
      <dgm:spPr/>
    </dgm:pt>
    <dgm:pt modelId="{E5566485-A9D2-4576-ABF9-099DF2EA6970}" type="pres">
      <dgm:prSet presAssocID="{9BABA983-4B92-4F45-A361-E90B2C13E6B5}" presName="rootComposite" presStyleCnt="0"/>
      <dgm:spPr/>
    </dgm:pt>
    <dgm:pt modelId="{8AB1020F-505E-4FFD-9F57-B61AF0AC753F}" type="pres">
      <dgm:prSet presAssocID="{9BABA983-4B92-4F45-A361-E90B2C13E6B5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21216A-0157-4611-8984-041AC20C7DF5}" type="pres">
      <dgm:prSet presAssocID="{9BABA983-4B92-4F45-A361-E90B2C13E6B5}" presName="rootConnector" presStyleLbl="node4" presStyleIdx="1" presStyleCnt="2"/>
      <dgm:spPr/>
      <dgm:t>
        <a:bodyPr/>
        <a:lstStyle/>
        <a:p>
          <a:endParaRPr lang="es-ES"/>
        </a:p>
      </dgm:t>
    </dgm:pt>
    <dgm:pt modelId="{0A9AC82F-1B93-44B2-9FC0-D0AA2C959476}" type="pres">
      <dgm:prSet presAssocID="{9BABA983-4B92-4F45-A361-E90B2C13E6B5}" presName="hierChild4" presStyleCnt="0"/>
      <dgm:spPr/>
    </dgm:pt>
    <dgm:pt modelId="{1B668B94-C6C6-42FB-A0D2-899D00EEBFEE}" type="pres">
      <dgm:prSet presAssocID="{9BABA983-4B92-4F45-A361-E90B2C13E6B5}" presName="hierChild5" presStyleCnt="0"/>
      <dgm:spPr/>
    </dgm:pt>
    <dgm:pt modelId="{B4461ED9-556F-4526-A9F6-8F6001AEB8C2}" type="pres">
      <dgm:prSet presAssocID="{B043FACC-5FB1-439C-836A-F35079E6D257}" presName="hierChild5" presStyleCnt="0"/>
      <dgm:spPr/>
    </dgm:pt>
    <dgm:pt modelId="{E4AB58B6-36F2-48E3-B8E2-2CB429BF3C7C}" type="pres">
      <dgm:prSet presAssocID="{06A83713-1673-4719-B8A7-3DB7555AD68E}" presName="hierChild5" presStyleCnt="0"/>
      <dgm:spPr/>
    </dgm:pt>
    <dgm:pt modelId="{E84B4134-D510-4343-AABC-17C21C01EFA2}" type="pres">
      <dgm:prSet presAssocID="{35EFD2C9-C5FF-417D-A6AB-BA15E4C31667}" presName="hierChild3" presStyleCnt="0"/>
      <dgm:spPr/>
    </dgm:pt>
  </dgm:ptLst>
  <dgm:cxnLst>
    <dgm:cxn modelId="{C804DDBA-6251-4C66-9F17-6FA655A2B28C}" type="presOf" srcId="{B043FACC-5FB1-439C-836A-F35079E6D257}" destId="{A1FB408F-B39E-4B19-A1FB-8E2A98BA62B5}" srcOrd="0" destOrd="0" presId="urn:microsoft.com/office/officeart/2009/3/layout/HorizontalOrganizationChart"/>
    <dgm:cxn modelId="{3F3CF882-DA8F-4C42-8E7A-DC84BD973825}" type="presOf" srcId="{6182E4FD-2702-48FC-A4DD-4AFB5A8B0186}" destId="{201F407E-9521-43DD-8468-DED7B2861ED7}" srcOrd="0" destOrd="0" presId="urn:microsoft.com/office/officeart/2009/3/layout/HorizontalOrganizationChart"/>
    <dgm:cxn modelId="{7E3FF125-43F3-45A4-BFCF-72F7A818E02E}" type="presOf" srcId="{F10554A9-E291-4C19-A3C5-37E8677AEBAE}" destId="{6CE4B677-773A-4051-B109-FDB559A6DED5}" srcOrd="0" destOrd="0" presId="urn:microsoft.com/office/officeart/2009/3/layout/HorizontalOrganizationChart"/>
    <dgm:cxn modelId="{9632DED7-031D-45B4-A90D-5DD50A830074}" type="presOf" srcId="{35EFD2C9-C5FF-417D-A6AB-BA15E4C31667}" destId="{69385405-8C08-4523-A585-34CBEBEDF4B3}" srcOrd="0" destOrd="0" presId="urn:microsoft.com/office/officeart/2009/3/layout/HorizontalOrganizationChart"/>
    <dgm:cxn modelId="{093F2B0A-636C-44DE-BBA8-3316C2D19CB8}" type="presOf" srcId="{35EFD2C9-C5FF-417D-A6AB-BA15E4C31667}" destId="{522CD1AD-AE85-4601-ACA4-846587FE1ACB}" srcOrd="1" destOrd="0" presId="urn:microsoft.com/office/officeart/2009/3/layout/HorizontalOrganizationChart"/>
    <dgm:cxn modelId="{19C3F701-BE13-4A93-86DD-334E2E12AA3F}" srcId="{06A83713-1673-4719-B8A7-3DB7555AD68E}" destId="{B043FACC-5FB1-439C-836A-F35079E6D257}" srcOrd="0" destOrd="0" parTransId="{4117132E-A06B-4A28-B3B9-2EE9B71312A3}" sibTransId="{ED819CF4-4470-4F7F-9B30-345646433958}"/>
    <dgm:cxn modelId="{9EED63ED-73CC-4D0A-A37B-F635818F4CEA}" srcId="{35EFD2C9-C5FF-417D-A6AB-BA15E4C31667}" destId="{06A83713-1673-4719-B8A7-3DB7555AD68E}" srcOrd="0" destOrd="0" parTransId="{25565698-4031-4B30-B72E-4A305AF2006F}" sibTransId="{CB8845A0-7432-4948-9791-98B51E083832}"/>
    <dgm:cxn modelId="{6730F1A3-1546-4897-891F-96B0353C4DD3}" type="presOf" srcId="{9BABA983-4B92-4F45-A361-E90B2C13E6B5}" destId="{8AB1020F-505E-4FFD-9F57-B61AF0AC753F}" srcOrd="0" destOrd="0" presId="urn:microsoft.com/office/officeart/2009/3/layout/HorizontalOrganizationChart"/>
    <dgm:cxn modelId="{D126DDE8-504E-4216-802F-3C2AD12593BA}" srcId="{B043FACC-5FB1-439C-836A-F35079E6D257}" destId="{9BABA983-4B92-4F45-A361-E90B2C13E6B5}" srcOrd="1" destOrd="0" parTransId="{AC07CE8C-019F-4BBC-9A92-9037CC049B18}" sibTransId="{59A787AF-343B-47CA-A855-C4CD54910E97}"/>
    <dgm:cxn modelId="{11D1956D-0AC2-400B-ACA4-A3191D7AA8F8}" srcId="{F10554A9-E291-4C19-A3C5-37E8677AEBAE}" destId="{35EFD2C9-C5FF-417D-A6AB-BA15E4C31667}" srcOrd="0" destOrd="0" parTransId="{01219099-D83C-49FD-94EC-25A5DF12F381}" sibTransId="{EE20E170-89B6-4FE0-9D6E-9DB6C63B9858}"/>
    <dgm:cxn modelId="{F070E006-C81A-4014-A9D2-FA66317C5314}" type="presOf" srcId="{06A83713-1673-4719-B8A7-3DB7555AD68E}" destId="{F702B5A2-354E-4B2D-90B3-45384A8A9059}" srcOrd="1" destOrd="0" presId="urn:microsoft.com/office/officeart/2009/3/layout/HorizontalOrganizationChart"/>
    <dgm:cxn modelId="{3D46FFA9-C701-48BD-9DC0-A562C34269F2}" srcId="{B043FACC-5FB1-439C-836A-F35079E6D257}" destId="{45C0A600-2063-4736-A720-4F6A9F18919E}" srcOrd="0" destOrd="0" parTransId="{6182E4FD-2702-48FC-A4DD-4AFB5A8B0186}" sibTransId="{AD2EBC51-F2A7-43C2-97CF-C1F54ABD4AB4}"/>
    <dgm:cxn modelId="{1A189817-FD4B-417A-BD35-695B58340424}" type="presOf" srcId="{4117132E-A06B-4A28-B3B9-2EE9B71312A3}" destId="{E1507277-1CC7-4BDB-A329-CFFA9E5F81A7}" srcOrd="0" destOrd="0" presId="urn:microsoft.com/office/officeart/2009/3/layout/HorizontalOrganizationChart"/>
    <dgm:cxn modelId="{9EB039BB-6192-4858-9CB0-83A089CE770C}" type="presOf" srcId="{25565698-4031-4B30-B72E-4A305AF2006F}" destId="{8A60AD5A-9DD0-43B0-9602-1A028EB56FD8}" srcOrd="0" destOrd="0" presId="urn:microsoft.com/office/officeart/2009/3/layout/HorizontalOrganizationChart"/>
    <dgm:cxn modelId="{F7666F1B-93EF-4BB5-9D6D-E13245655C9F}" type="presOf" srcId="{AC07CE8C-019F-4BBC-9A92-9037CC049B18}" destId="{2A99CB24-EA71-4B70-895E-1052A4489078}" srcOrd="0" destOrd="0" presId="urn:microsoft.com/office/officeart/2009/3/layout/HorizontalOrganizationChart"/>
    <dgm:cxn modelId="{CEF3C3D8-A4B8-43A3-AB10-C0B219BAA67B}" type="presOf" srcId="{B043FACC-5FB1-439C-836A-F35079E6D257}" destId="{E51EC4D9-899A-4F2F-BA63-3271208BA0CE}" srcOrd="1" destOrd="0" presId="urn:microsoft.com/office/officeart/2009/3/layout/HorizontalOrganizationChart"/>
    <dgm:cxn modelId="{089602C1-E2F0-4056-8ABE-BD14B078131E}" type="presOf" srcId="{45C0A600-2063-4736-A720-4F6A9F18919E}" destId="{D16FBCAB-2141-4453-B88C-EF7777EBFDB6}" srcOrd="1" destOrd="0" presId="urn:microsoft.com/office/officeart/2009/3/layout/HorizontalOrganizationChart"/>
    <dgm:cxn modelId="{BD136F1D-C63B-4633-80CB-5D63EE099C95}" type="presOf" srcId="{06A83713-1673-4719-B8A7-3DB7555AD68E}" destId="{26B6D2B9-B662-40F5-80C6-C9E4F1EC2FB4}" srcOrd="0" destOrd="0" presId="urn:microsoft.com/office/officeart/2009/3/layout/HorizontalOrganizationChart"/>
    <dgm:cxn modelId="{595D2729-4763-4832-BF9A-D6E5B23DCFAB}" type="presOf" srcId="{9BABA983-4B92-4F45-A361-E90B2C13E6B5}" destId="{DF21216A-0157-4611-8984-041AC20C7DF5}" srcOrd="1" destOrd="0" presId="urn:microsoft.com/office/officeart/2009/3/layout/HorizontalOrganizationChart"/>
    <dgm:cxn modelId="{509A3614-E141-4778-B01B-198B76FD5994}" type="presOf" srcId="{45C0A600-2063-4736-A720-4F6A9F18919E}" destId="{ECFB0E90-3CF7-46F5-B048-76755701F270}" srcOrd="0" destOrd="0" presId="urn:microsoft.com/office/officeart/2009/3/layout/HorizontalOrganizationChart"/>
    <dgm:cxn modelId="{C5CB0DDA-736E-4707-B182-398290AF837D}" type="presParOf" srcId="{6CE4B677-773A-4051-B109-FDB559A6DED5}" destId="{98880935-E666-4255-8825-9738B779B48D}" srcOrd="0" destOrd="0" presId="urn:microsoft.com/office/officeart/2009/3/layout/HorizontalOrganizationChart"/>
    <dgm:cxn modelId="{16227B08-122B-40A4-BC58-770B15F1D4DD}" type="presParOf" srcId="{98880935-E666-4255-8825-9738B779B48D}" destId="{E442514F-2DBA-4C40-91C6-B2DC466A513B}" srcOrd="0" destOrd="0" presId="urn:microsoft.com/office/officeart/2009/3/layout/HorizontalOrganizationChart"/>
    <dgm:cxn modelId="{7AF4B4A0-28C9-456A-B90C-48C170C15FA8}" type="presParOf" srcId="{E442514F-2DBA-4C40-91C6-B2DC466A513B}" destId="{69385405-8C08-4523-A585-34CBEBEDF4B3}" srcOrd="0" destOrd="0" presId="urn:microsoft.com/office/officeart/2009/3/layout/HorizontalOrganizationChart"/>
    <dgm:cxn modelId="{30F3D2F2-C5CB-48B7-A10A-C69992E8945C}" type="presParOf" srcId="{E442514F-2DBA-4C40-91C6-B2DC466A513B}" destId="{522CD1AD-AE85-4601-ACA4-846587FE1ACB}" srcOrd="1" destOrd="0" presId="urn:microsoft.com/office/officeart/2009/3/layout/HorizontalOrganizationChart"/>
    <dgm:cxn modelId="{D6BEE7CC-F6AB-4A46-9178-A738A3772A01}" type="presParOf" srcId="{98880935-E666-4255-8825-9738B779B48D}" destId="{AB815BE9-C271-4734-885C-95627F42B36A}" srcOrd="1" destOrd="0" presId="urn:microsoft.com/office/officeart/2009/3/layout/HorizontalOrganizationChart"/>
    <dgm:cxn modelId="{D50899B4-BDB0-4F16-B5D6-A94D6CF3CA58}" type="presParOf" srcId="{AB815BE9-C271-4734-885C-95627F42B36A}" destId="{8A60AD5A-9DD0-43B0-9602-1A028EB56FD8}" srcOrd="0" destOrd="0" presId="urn:microsoft.com/office/officeart/2009/3/layout/HorizontalOrganizationChart"/>
    <dgm:cxn modelId="{3C9A3326-95FE-40F0-BA78-8AE5824DC29A}" type="presParOf" srcId="{AB815BE9-C271-4734-885C-95627F42B36A}" destId="{5C31FF1E-91E9-4455-84DC-E6A70E08C8BD}" srcOrd="1" destOrd="0" presId="urn:microsoft.com/office/officeart/2009/3/layout/HorizontalOrganizationChart"/>
    <dgm:cxn modelId="{C7913B0D-6354-43EB-B0EB-E4F80343D37D}" type="presParOf" srcId="{5C31FF1E-91E9-4455-84DC-E6A70E08C8BD}" destId="{F0AF694B-438A-4A3F-8CD2-E45A8CF53D0B}" srcOrd="0" destOrd="0" presId="urn:microsoft.com/office/officeart/2009/3/layout/HorizontalOrganizationChart"/>
    <dgm:cxn modelId="{3814BA9C-D5DF-478B-BA0F-FF9E8F7E3885}" type="presParOf" srcId="{F0AF694B-438A-4A3F-8CD2-E45A8CF53D0B}" destId="{26B6D2B9-B662-40F5-80C6-C9E4F1EC2FB4}" srcOrd="0" destOrd="0" presId="urn:microsoft.com/office/officeart/2009/3/layout/HorizontalOrganizationChart"/>
    <dgm:cxn modelId="{4C8B713C-8081-4C51-846E-FFF71B841756}" type="presParOf" srcId="{F0AF694B-438A-4A3F-8CD2-E45A8CF53D0B}" destId="{F702B5A2-354E-4B2D-90B3-45384A8A9059}" srcOrd="1" destOrd="0" presId="urn:microsoft.com/office/officeart/2009/3/layout/HorizontalOrganizationChart"/>
    <dgm:cxn modelId="{04FA5C9D-7B68-4009-92BA-356ACBC42166}" type="presParOf" srcId="{5C31FF1E-91E9-4455-84DC-E6A70E08C8BD}" destId="{55F82541-1C5A-4814-9A26-0A7077E3CAE7}" srcOrd="1" destOrd="0" presId="urn:microsoft.com/office/officeart/2009/3/layout/HorizontalOrganizationChart"/>
    <dgm:cxn modelId="{0DC8785A-48BF-45DB-A9E6-3EE458AA08C2}" type="presParOf" srcId="{55F82541-1C5A-4814-9A26-0A7077E3CAE7}" destId="{E1507277-1CC7-4BDB-A329-CFFA9E5F81A7}" srcOrd="0" destOrd="0" presId="urn:microsoft.com/office/officeart/2009/3/layout/HorizontalOrganizationChart"/>
    <dgm:cxn modelId="{BCA17EDE-D206-4CA7-9D41-83AEA8B034F5}" type="presParOf" srcId="{55F82541-1C5A-4814-9A26-0A7077E3CAE7}" destId="{8062648E-63A1-49DF-B4E9-304B7DB30AC3}" srcOrd="1" destOrd="0" presId="urn:microsoft.com/office/officeart/2009/3/layout/HorizontalOrganizationChart"/>
    <dgm:cxn modelId="{52EC134A-E203-4936-BC7B-4FE005335225}" type="presParOf" srcId="{8062648E-63A1-49DF-B4E9-304B7DB30AC3}" destId="{19645777-8E1D-42A4-A711-D5C5707E6114}" srcOrd="0" destOrd="0" presId="urn:microsoft.com/office/officeart/2009/3/layout/HorizontalOrganizationChart"/>
    <dgm:cxn modelId="{9331F367-4E29-4812-8112-5DA2E8C388B3}" type="presParOf" srcId="{19645777-8E1D-42A4-A711-D5C5707E6114}" destId="{A1FB408F-B39E-4B19-A1FB-8E2A98BA62B5}" srcOrd="0" destOrd="0" presId="urn:microsoft.com/office/officeart/2009/3/layout/HorizontalOrganizationChart"/>
    <dgm:cxn modelId="{9466D385-8281-491F-A39C-709BC0BE7ACA}" type="presParOf" srcId="{19645777-8E1D-42A4-A711-D5C5707E6114}" destId="{E51EC4D9-899A-4F2F-BA63-3271208BA0CE}" srcOrd="1" destOrd="0" presId="urn:microsoft.com/office/officeart/2009/3/layout/HorizontalOrganizationChart"/>
    <dgm:cxn modelId="{BA38BB2F-456B-4829-9090-C63D1C684A21}" type="presParOf" srcId="{8062648E-63A1-49DF-B4E9-304B7DB30AC3}" destId="{A097BF5A-0A4E-4EB4-A7BD-868341935EEB}" srcOrd="1" destOrd="0" presId="urn:microsoft.com/office/officeart/2009/3/layout/HorizontalOrganizationChart"/>
    <dgm:cxn modelId="{26A369B3-B8DA-414F-A8A2-2795F54F1FA6}" type="presParOf" srcId="{A097BF5A-0A4E-4EB4-A7BD-868341935EEB}" destId="{201F407E-9521-43DD-8468-DED7B2861ED7}" srcOrd="0" destOrd="0" presId="urn:microsoft.com/office/officeart/2009/3/layout/HorizontalOrganizationChart"/>
    <dgm:cxn modelId="{EBF133EA-E351-4C14-B7E4-DE5EB2B9F822}" type="presParOf" srcId="{A097BF5A-0A4E-4EB4-A7BD-868341935EEB}" destId="{75216B70-EFC2-44BB-B22E-E31B481F5865}" srcOrd="1" destOrd="0" presId="urn:microsoft.com/office/officeart/2009/3/layout/HorizontalOrganizationChart"/>
    <dgm:cxn modelId="{0A5EC883-299D-4D26-8526-F1D34189CE1D}" type="presParOf" srcId="{75216B70-EFC2-44BB-B22E-E31B481F5865}" destId="{F43F6610-A950-4975-A570-05743DECDD0A}" srcOrd="0" destOrd="0" presId="urn:microsoft.com/office/officeart/2009/3/layout/HorizontalOrganizationChart"/>
    <dgm:cxn modelId="{B6E68ECA-78F0-4911-89AD-0E9F8639A2E5}" type="presParOf" srcId="{F43F6610-A950-4975-A570-05743DECDD0A}" destId="{ECFB0E90-3CF7-46F5-B048-76755701F270}" srcOrd="0" destOrd="0" presId="urn:microsoft.com/office/officeart/2009/3/layout/HorizontalOrganizationChart"/>
    <dgm:cxn modelId="{7675BA99-7A87-435E-A61B-7A9939582C13}" type="presParOf" srcId="{F43F6610-A950-4975-A570-05743DECDD0A}" destId="{D16FBCAB-2141-4453-B88C-EF7777EBFDB6}" srcOrd="1" destOrd="0" presId="urn:microsoft.com/office/officeart/2009/3/layout/HorizontalOrganizationChart"/>
    <dgm:cxn modelId="{9E4DF686-4DCA-431D-B648-EF38E3054B8C}" type="presParOf" srcId="{75216B70-EFC2-44BB-B22E-E31B481F5865}" destId="{6C2C2DB2-F7FC-43E1-8E59-6816A343D3C8}" srcOrd="1" destOrd="0" presId="urn:microsoft.com/office/officeart/2009/3/layout/HorizontalOrganizationChart"/>
    <dgm:cxn modelId="{82917AC6-3E4E-49B8-AA37-B49E267AD4A6}" type="presParOf" srcId="{75216B70-EFC2-44BB-B22E-E31B481F5865}" destId="{469F3052-6030-4C01-BEBD-2A54C970B6CF}" srcOrd="2" destOrd="0" presId="urn:microsoft.com/office/officeart/2009/3/layout/HorizontalOrganizationChart"/>
    <dgm:cxn modelId="{1A90B985-A8D8-438F-AA3F-9F43DBBF01E6}" type="presParOf" srcId="{A097BF5A-0A4E-4EB4-A7BD-868341935EEB}" destId="{2A99CB24-EA71-4B70-895E-1052A4489078}" srcOrd="2" destOrd="0" presId="urn:microsoft.com/office/officeart/2009/3/layout/HorizontalOrganizationChart"/>
    <dgm:cxn modelId="{FB326954-F0D3-4DA1-B2DF-97AB14EC8B7B}" type="presParOf" srcId="{A097BF5A-0A4E-4EB4-A7BD-868341935EEB}" destId="{80771A9B-6A26-4809-AEBB-4A0A9E894E15}" srcOrd="3" destOrd="0" presId="urn:microsoft.com/office/officeart/2009/3/layout/HorizontalOrganizationChart"/>
    <dgm:cxn modelId="{962B650C-D6C5-4FE0-A43E-934CE1154E3E}" type="presParOf" srcId="{80771A9B-6A26-4809-AEBB-4A0A9E894E15}" destId="{E5566485-A9D2-4576-ABF9-099DF2EA6970}" srcOrd="0" destOrd="0" presId="urn:microsoft.com/office/officeart/2009/3/layout/HorizontalOrganizationChart"/>
    <dgm:cxn modelId="{1E8BC9A9-638D-4CEA-AD5A-E1F62ACD633F}" type="presParOf" srcId="{E5566485-A9D2-4576-ABF9-099DF2EA6970}" destId="{8AB1020F-505E-4FFD-9F57-B61AF0AC753F}" srcOrd="0" destOrd="0" presId="urn:microsoft.com/office/officeart/2009/3/layout/HorizontalOrganizationChart"/>
    <dgm:cxn modelId="{B2CEB0CB-CDC8-428D-8EF6-A71EE7CD80A1}" type="presParOf" srcId="{E5566485-A9D2-4576-ABF9-099DF2EA6970}" destId="{DF21216A-0157-4611-8984-041AC20C7DF5}" srcOrd="1" destOrd="0" presId="urn:microsoft.com/office/officeart/2009/3/layout/HorizontalOrganizationChart"/>
    <dgm:cxn modelId="{F0BCCB79-539B-4156-B730-8D5D3BEEAAE8}" type="presParOf" srcId="{80771A9B-6A26-4809-AEBB-4A0A9E894E15}" destId="{0A9AC82F-1B93-44B2-9FC0-D0AA2C959476}" srcOrd="1" destOrd="0" presId="urn:microsoft.com/office/officeart/2009/3/layout/HorizontalOrganizationChart"/>
    <dgm:cxn modelId="{3C6FA94D-35D0-431B-AA6D-B7322F3A2481}" type="presParOf" srcId="{80771A9B-6A26-4809-AEBB-4A0A9E894E15}" destId="{1B668B94-C6C6-42FB-A0D2-899D00EEBFEE}" srcOrd="2" destOrd="0" presId="urn:microsoft.com/office/officeart/2009/3/layout/HorizontalOrganizationChart"/>
    <dgm:cxn modelId="{F6371F95-90F3-4EC2-A23F-66890BBA3C68}" type="presParOf" srcId="{8062648E-63A1-49DF-B4E9-304B7DB30AC3}" destId="{B4461ED9-556F-4526-A9F6-8F6001AEB8C2}" srcOrd="2" destOrd="0" presId="urn:microsoft.com/office/officeart/2009/3/layout/HorizontalOrganizationChart"/>
    <dgm:cxn modelId="{BAEDC333-DF91-4F8C-9CF8-BB8B8F5B7790}" type="presParOf" srcId="{5C31FF1E-91E9-4455-84DC-E6A70E08C8BD}" destId="{E4AB58B6-36F2-48E3-B8E2-2CB429BF3C7C}" srcOrd="2" destOrd="0" presId="urn:microsoft.com/office/officeart/2009/3/layout/HorizontalOrganizationChart"/>
    <dgm:cxn modelId="{68C97BD2-5A5D-447B-A631-6DB7EFC295DF}" type="presParOf" srcId="{98880935-E666-4255-8825-9738B779B48D}" destId="{E84B4134-D510-4343-AABC-17C21C01EFA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D11034-370C-45EC-9445-57D8F65B4636}" type="doc">
      <dgm:prSet loTypeId="urn:microsoft.com/office/officeart/2005/8/layout/h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MX"/>
        </a:p>
      </dgm:t>
    </dgm:pt>
    <dgm:pt modelId="{E73EF32E-8F3A-4692-B3C9-324674A29EB3}">
      <dgm:prSet phldrT="[Texto]" custT="1"/>
      <dgm:spPr>
        <a:solidFill>
          <a:srgbClr val="FECB8B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Subsidio ordinario</a:t>
          </a:r>
        </a:p>
        <a:p>
          <a:pPr lvl="0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0" dirty="0">
            <a:solidFill>
              <a:schemeClr val="tx1"/>
            </a:solidFill>
          </a:endParaRPr>
        </a:p>
      </dgm:t>
    </dgm:pt>
    <dgm:pt modelId="{EAF7B97C-378C-44B7-9B57-94B562ED7796}" type="parTrans" cxnId="{1CBEBA36-050F-422B-BCF1-BBDA853E00B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B134B3E0-F66A-40C8-B8D9-2740F7593865}" type="sibTrans" cxnId="{1CBEBA36-050F-422B-BCF1-BBDA853E00B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19DEF083-C9A0-47D5-813C-1CF76B68BECC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Ingresos Propios Extraordinarios</a:t>
          </a:r>
          <a:endParaRPr lang="es-MX" sz="1400" b="0" dirty="0">
            <a:solidFill>
              <a:schemeClr val="tx1"/>
            </a:solidFill>
          </a:endParaRPr>
        </a:p>
      </dgm:t>
    </dgm:pt>
    <dgm:pt modelId="{5F3FDF59-3024-4E09-8AE9-20EB45470754}" type="parTrans" cxnId="{3A79282C-F2AD-4A5F-9490-604476DD6861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DD372AFB-E61F-4233-9E21-25A5D3CA2088}" type="sibTrans" cxnId="{3A79282C-F2AD-4A5F-9490-604476DD6861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365F4CDB-EE9E-4E63-8020-157115BA799F}">
      <dgm:prSet phldrT="[Texto]" custT="1"/>
      <dgm:spPr>
        <a:solidFill>
          <a:srgbClr val="B7DD79"/>
        </a:solidFill>
      </dgm:spPr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Otros ingresos y beneficios varios (convenidos)</a:t>
          </a:r>
        </a:p>
      </dgm:t>
    </dgm:pt>
    <dgm:pt modelId="{ECA5A68E-62FE-408D-82BE-6F4301999F78}" type="parTrans" cxnId="{23FC172F-018A-4249-8B1F-45F9F18FB82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B4E86CE3-0F6B-4BC4-83B8-9929486536BB}" type="sibTrans" cxnId="{23FC172F-018A-4249-8B1F-45F9F18FB82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0D1F901A-12AF-4493-9EF7-55C2C64547CC}">
      <dgm:prSet custT="1"/>
      <dgm:spPr>
        <a:solidFill>
          <a:srgbClr val="DFA0C9">
            <a:alpha val="95000"/>
          </a:srgbClr>
        </a:solidFill>
      </dgm:spPr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Ingresos por nivelación y Curso de preuniversitario</a:t>
          </a:r>
          <a:endParaRPr lang="es-MX" sz="1400" b="0" dirty="0">
            <a:solidFill>
              <a:schemeClr val="tx1"/>
            </a:solidFill>
          </a:endParaRPr>
        </a:p>
      </dgm:t>
    </dgm:pt>
    <dgm:pt modelId="{B4602783-27E3-4F57-BA24-35888CF2A350}" type="parTrans" cxnId="{E3FD731F-928E-4217-A604-8C905689D84B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49601BE5-0223-429C-A729-52888CF410C1}" type="sibTrans" cxnId="{E3FD731F-928E-4217-A604-8C905689D84B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F786FF0C-EC46-4FF4-A035-A6AF998616C1}" type="pres">
      <dgm:prSet presAssocID="{83D11034-370C-45EC-9445-57D8F65B46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B7BCBCB-C301-4194-85E2-E33A7E017A70}" type="pres">
      <dgm:prSet presAssocID="{E73EF32E-8F3A-4692-B3C9-324674A29EB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3E4F0E-26A7-4020-A574-FF4974A35D8D}" type="pres">
      <dgm:prSet presAssocID="{B134B3E0-F66A-40C8-B8D9-2740F7593865}" presName="sibTrans" presStyleCnt="0"/>
      <dgm:spPr/>
    </dgm:pt>
    <dgm:pt modelId="{69643856-9380-4AAB-8C5F-A72283949497}" type="pres">
      <dgm:prSet presAssocID="{19DEF083-C9A0-47D5-813C-1CF76B68BE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CF5F8B-2B4F-4821-99B9-3E957EEF7659}" type="pres">
      <dgm:prSet presAssocID="{DD372AFB-E61F-4233-9E21-25A5D3CA2088}" presName="sibTrans" presStyleCnt="0"/>
      <dgm:spPr/>
    </dgm:pt>
    <dgm:pt modelId="{7E0C31ED-2419-4EFB-8BAE-9AEE9477E964}" type="pres">
      <dgm:prSet presAssocID="{365F4CDB-EE9E-4E63-8020-157115BA79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9AEE47-94FD-4018-A7A0-262BEE16D4E6}" type="pres">
      <dgm:prSet presAssocID="{B4E86CE3-0F6B-4BC4-83B8-9929486536BB}" presName="sibTrans" presStyleCnt="0"/>
      <dgm:spPr/>
    </dgm:pt>
    <dgm:pt modelId="{D7AD3B66-7457-42F5-8E37-448EB42E3758}" type="pres">
      <dgm:prSet presAssocID="{0D1F901A-12AF-4493-9EF7-55C2C64547C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3FC172F-018A-4249-8B1F-45F9F18FB82C}" srcId="{83D11034-370C-45EC-9445-57D8F65B4636}" destId="{365F4CDB-EE9E-4E63-8020-157115BA799F}" srcOrd="2" destOrd="0" parTransId="{ECA5A68E-62FE-408D-82BE-6F4301999F78}" sibTransId="{B4E86CE3-0F6B-4BC4-83B8-9929486536BB}"/>
    <dgm:cxn modelId="{B2197E69-C30D-439F-AA43-DDB9E186EE49}" type="presOf" srcId="{E73EF32E-8F3A-4692-B3C9-324674A29EB3}" destId="{2B7BCBCB-C301-4194-85E2-E33A7E017A70}" srcOrd="0" destOrd="0" presId="urn:microsoft.com/office/officeart/2005/8/layout/hList6"/>
    <dgm:cxn modelId="{99A42835-402B-464A-B5EA-AA8A1528212A}" type="presOf" srcId="{19DEF083-C9A0-47D5-813C-1CF76B68BECC}" destId="{69643856-9380-4AAB-8C5F-A72283949497}" srcOrd="0" destOrd="0" presId="urn:microsoft.com/office/officeart/2005/8/layout/hList6"/>
    <dgm:cxn modelId="{220E6D03-DAA8-4454-B9CF-E0D389747C6A}" type="presOf" srcId="{365F4CDB-EE9E-4E63-8020-157115BA799F}" destId="{7E0C31ED-2419-4EFB-8BAE-9AEE9477E964}" srcOrd="0" destOrd="0" presId="urn:microsoft.com/office/officeart/2005/8/layout/hList6"/>
    <dgm:cxn modelId="{1CBEBA36-050F-422B-BCF1-BBDA853E00BC}" srcId="{83D11034-370C-45EC-9445-57D8F65B4636}" destId="{E73EF32E-8F3A-4692-B3C9-324674A29EB3}" srcOrd="0" destOrd="0" parTransId="{EAF7B97C-378C-44B7-9B57-94B562ED7796}" sibTransId="{B134B3E0-F66A-40C8-B8D9-2740F7593865}"/>
    <dgm:cxn modelId="{E3FD731F-928E-4217-A604-8C905689D84B}" srcId="{83D11034-370C-45EC-9445-57D8F65B4636}" destId="{0D1F901A-12AF-4493-9EF7-55C2C64547CC}" srcOrd="3" destOrd="0" parTransId="{B4602783-27E3-4F57-BA24-35888CF2A350}" sibTransId="{49601BE5-0223-429C-A729-52888CF410C1}"/>
    <dgm:cxn modelId="{3A79282C-F2AD-4A5F-9490-604476DD6861}" srcId="{83D11034-370C-45EC-9445-57D8F65B4636}" destId="{19DEF083-C9A0-47D5-813C-1CF76B68BECC}" srcOrd="1" destOrd="0" parTransId="{5F3FDF59-3024-4E09-8AE9-20EB45470754}" sibTransId="{DD372AFB-E61F-4233-9E21-25A5D3CA2088}"/>
    <dgm:cxn modelId="{84EC555A-9CDE-4650-A292-F7686F79A9D7}" type="presOf" srcId="{0D1F901A-12AF-4493-9EF7-55C2C64547CC}" destId="{D7AD3B66-7457-42F5-8E37-448EB42E3758}" srcOrd="0" destOrd="0" presId="urn:microsoft.com/office/officeart/2005/8/layout/hList6"/>
    <dgm:cxn modelId="{64505619-FD25-4A81-92D5-19F07806E78B}" type="presOf" srcId="{83D11034-370C-45EC-9445-57D8F65B4636}" destId="{F786FF0C-EC46-4FF4-A035-A6AF998616C1}" srcOrd="0" destOrd="0" presId="urn:microsoft.com/office/officeart/2005/8/layout/hList6"/>
    <dgm:cxn modelId="{C4D6E4AA-DBCB-4DE4-9E36-9CFBE794477A}" type="presParOf" srcId="{F786FF0C-EC46-4FF4-A035-A6AF998616C1}" destId="{2B7BCBCB-C301-4194-85E2-E33A7E017A70}" srcOrd="0" destOrd="0" presId="urn:microsoft.com/office/officeart/2005/8/layout/hList6"/>
    <dgm:cxn modelId="{E72D5E02-6ED3-4298-A9E2-DCCE2C2B4E79}" type="presParOf" srcId="{F786FF0C-EC46-4FF4-A035-A6AF998616C1}" destId="{C13E4F0E-26A7-4020-A574-FF4974A35D8D}" srcOrd="1" destOrd="0" presId="urn:microsoft.com/office/officeart/2005/8/layout/hList6"/>
    <dgm:cxn modelId="{FDE54ED8-2532-4639-A8E6-73A0AA8AB72A}" type="presParOf" srcId="{F786FF0C-EC46-4FF4-A035-A6AF998616C1}" destId="{69643856-9380-4AAB-8C5F-A72283949497}" srcOrd="2" destOrd="0" presId="urn:microsoft.com/office/officeart/2005/8/layout/hList6"/>
    <dgm:cxn modelId="{6E2CBE1E-CC0B-41CF-AC3F-435AE8B0C229}" type="presParOf" srcId="{F786FF0C-EC46-4FF4-A035-A6AF998616C1}" destId="{35CF5F8B-2B4F-4821-99B9-3E957EEF7659}" srcOrd="3" destOrd="0" presId="urn:microsoft.com/office/officeart/2005/8/layout/hList6"/>
    <dgm:cxn modelId="{E8B1E621-D0AE-4812-9DD2-22F3529ACC45}" type="presParOf" srcId="{F786FF0C-EC46-4FF4-A035-A6AF998616C1}" destId="{7E0C31ED-2419-4EFB-8BAE-9AEE9477E964}" srcOrd="4" destOrd="0" presId="urn:microsoft.com/office/officeart/2005/8/layout/hList6"/>
    <dgm:cxn modelId="{71FAE0AD-6A9E-430C-9793-DEB7F97DA752}" type="presParOf" srcId="{F786FF0C-EC46-4FF4-A035-A6AF998616C1}" destId="{EA9AEE47-94FD-4018-A7A0-262BEE16D4E6}" srcOrd="5" destOrd="0" presId="urn:microsoft.com/office/officeart/2005/8/layout/hList6"/>
    <dgm:cxn modelId="{2FE64F08-2082-4D9B-8F6A-FACD49F3D4FF}" type="presParOf" srcId="{F786FF0C-EC46-4FF4-A035-A6AF998616C1}" destId="{D7AD3B66-7457-42F5-8E37-448EB42E3758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D33923-93E7-4E22-BFF9-101F5837773A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DBA1356F-846F-4080-A7DA-40D4AB8F6141}">
      <dgm:prSet phldrT="[Texto]" custT="1"/>
      <dgm:spPr>
        <a:solidFill>
          <a:srgbClr val="B7DD79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Proceso de validación del POA </a:t>
          </a: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través de medios digitales, de subsidio ordinario, ingresos propios, nivelación, preuniversitario y convenidos</a:t>
          </a:r>
        </a:p>
      </dgm:t>
    </dgm:pt>
    <dgm:pt modelId="{7A3EA059-8925-4807-8B07-24A5A5C29F09}" type="parTrans" cxnId="{F2E5B14D-86AC-48FC-81A3-ECD0AE99CDAC}">
      <dgm:prSet/>
      <dgm:spPr/>
      <dgm:t>
        <a:bodyPr/>
        <a:lstStyle/>
        <a:p>
          <a:endParaRPr lang="es-MX" sz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992309-71C8-43CF-B24F-01E4280BA04D}" type="sibTrans" cxnId="{F2E5B14D-86AC-48FC-81A3-ECD0AE99CDAC}">
      <dgm:prSet/>
      <dgm:spPr/>
      <dgm:t>
        <a:bodyPr/>
        <a:lstStyle/>
        <a:p>
          <a:endParaRPr lang="es-MX" sz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099E3A-A770-40E2-B621-9536413F49E2}">
      <dgm:prSet phldrT="[Texto]" custT="1"/>
      <dgm:spPr>
        <a:solidFill>
          <a:srgbClr val="FECB8B"/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Curso Nivelación y Preuniversitario : Distribución del recurso a </a:t>
          </a: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ejercer</a:t>
          </a:r>
          <a:endParaRPr lang="es-MX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C55E12-9E7E-4F71-B310-A9568E504B66}" type="parTrans" cxnId="{A1DC7B47-ADC0-46C0-AACF-E22A7CFBFE38}">
      <dgm:prSet/>
      <dgm:spPr/>
      <dgm:t>
        <a:bodyPr/>
        <a:lstStyle/>
        <a:p>
          <a:endParaRPr lang="es-MX" sz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2BDCD0-5E12-4B93-91A2-D868B47A6141}" type="sibTrans" cxnId="{A1DC7B47-ADC0-46C0-AACF-E22A7CFBFE38}">
      <dgm:prSet/>
      <dgm:spPr/>
      <dgm:t>
        <a:bodyPr/>
        <a:lstStyle/>
        <a:p>
          <a:endParaRPr lang="es-MX" sz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FB62FD-F23C-424B-8CF4-C54B2DCBF779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Ingresos Propios: Programación </a:t>
          </a: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trimestral</a:t>
          </a:r>
          <a:endParaRPr lang="es-MX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B5F44-2795-4191-821E-BDA5F901A8B3}" type="parTrans" cxnId="{BD27456A-5CC5-4B3B-8643-839FFBA6577F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B964D5-AE7D-4326-92DB-E3A47E192CAF}" type="sibTrans" cxnId="{BD27456A-5CC5-4B3B-8643-839FFBA6577F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3F418D-C96D-463A-84E1-641B3E95203A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Partidas presupuestales y su aplicación de acuerdo a la fuente de </a:t>
          </a: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financiamiento</a:t>
          </a:r>
          <a:endParaRPr lang="es-MX" sz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FE1338-4C5C-4AAB-9763-95B9942FA14E}" type="parTrans" cxnId="{ED3F2BBB-C60E-4B2B-8258-4E8BD19CB6AA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90B30D-E022-4CDB-B114-1AEFB870F348}" type="sibTrans" cxnId="{ED3F2BBB-C60E-4B2B-8258-4E8BD19CB6AA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715E19-A9BF-41FE-B91C-819263CD6052}">
      <dgm:prSet phldrT="[Texto]" custT="1"/>
      <dgm:spPr>
        <a:solidFill>
          <a:srgbClr val="62E4A6"/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Expediente de POA por concepto de Ingresos Propios y </a:t>
          </a: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Nivelación</a:t>
          </a:r>
          <a:endParaRPr lang="es-MX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0ADCF0-BD6E-4E45-9BFF-4C7815D67DA8}" type="parTrans" cxnId="{168E296F-C215-4787-8154-5672DAC548B1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3CF5C3-4AE6-4E79-94F2-4A90406B13B9}" type="sibTrans" cxnId="{168E296F-C215-4787-8154-5672DAC548B1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18F764-0AFA-49A3-9B0C-DBD2FB1D7BA1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Expediente del </a:t>
          </a:r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FM50</a:t>
          </a:r>
          <a:endParaRPr lang="es-MX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CB4D3E-891D-4036-A867-3A1BE27BFFF2}" type="parTrans" cxnId="{DD914DAC-A9D6-4ED2-83B2-B6E172CC86EC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BD36D9-F9C7-42AE-9C72-F31678F25818}" type="sibTrans" cxnId="{DD914DAC-A9D6-4ED2-83B2-B6E172CC86EC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256FC5-DFA7-4ED6-92B4-B463A695F0C9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Notificación de información por cambios de Directivos y personal involucrado en la elaboración del POA </a:t>
          </a:r>
          <a:endParaRPr lang="es-MX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CBD25F-B2D5-4442-90D4-E517B7AA8B61}" type="parTrans" cxnId="{D2C26651-B1E0-42FA-814A-161BD6AF04D8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E25861-E3EB-4AC3-B7C5-79738FDD03AB}" type="sibTrans" cxnId="{D2C26651-B1E0-42FA-814A-161BD6AF04D8}">
      <dgm:prSet/>
      <dgm:spPr/>
      <dgm:t>
        <a:bodyPr/>
        <a:lstStyle/>
        <a:p>
          <a:endParaRPr lang="es-MX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9D91CC-DEEC-4AB7-9DF6-2C8DD836DE2E}" type="pres">
      <dgm:prSet presAssocID="{81D33923-93E7-4E22-BFF9-101F583777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BCA7FEF-842D-41E8-9626-3504754730DD}" type="pres">
      <dgm:prSet presAssocID="{DBA1356F-846F-4080-A7DA-40D4AB8F6141}" presName="parentLin" presStyleCnt="0"/>
      <dgm:spPr/>
    </dgm:pt>
    <dgm:pt modelId="{7EEF7920-F0E2-4D72-9D0D-F90551ED4376}" type="pres">
      <dgm:prSet presAssocID="{DBA1356F-846F-4080-A7DA-40D4AB8F6141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73823A29-D867-445C-B064-2922576FF015}" type="pres">
      <dgm:prSet presAssocID="{DBA1356F-846F-4080-A7DA-40D4AB8F6141}" presName="parentText" presStyleLbl="node1" presStyleIdx="0" presStyleCnt="7" custScaleX="119563" custScaleY="16905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3F78F2-6E12-4562-88A7-0E1D4A1604D1}" type="pres">
      <dgm:prSet presAssocID="{DBA1356F-846F-4080-A7DA-40D4AB8F6141}" presName="negativeSpace" presStyleCnt="0"/>
      <dgm:spPr/>
    </dgm:pt>
    <dgm:pt modelId="{0862D178-B926-4648-82DF-52817ECDDFAD}" type="pres">
      <dgm:prSet presAssocID="{DBA1356F-846F-4080-A7DA-40D4AB8F6141}" presName="childText" presStyleLbl="conFgAcc1" presStyleIdx="0" presStyleCnt="7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903EE92C-1B2B-4A1D-AEF9-FE41951FE43C}" type="pres">
      <dgm:prSet presAssocID="{FC992309-71C8-43CF-B24F-01E4280BA04D}" presName="spaceBetweenRectangles" presStyleCnt="0"/>
      <dgm:spPr/>
    </dgm:pt>
    <dgm:pt modelId="{8A896B52-9781-4129-8487-ECD3A03A0A8E}" type="pres">
      <dgm:prSet presAssocID="{B1099E3A-A770-40E2-B621-9536413F49E2}" presName="parentLin" presStyleCnt="0"/>
      <dgm:spPr/>
    </dgm:pt>
    <dgm:pt modelId="{15A345E4-792D-43F9-BFBD-9E6F649CF449}" type="pres">
      <dgm:prSet presAssocID="{B1099E3A-A770-40E2-B621-9536413F49E2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CD59C7A2-CD2B-452B-BF4A-750E693896AF}" type="pres">
      <dgm:prSet presAssocID="{B1099E3A-A770-40E2-B621-9536413F49E2}" presName="parentText" presStyleLbl="node1" presStyleIdx="1" presStyleCnt="7" custScaleX="119563" custScaleY="17190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5DEE60-15E4-4047-B8E7-102BA7844CE8}" type="pres">
      <dgm:prSet presAssocID="{B1099E3A-A770-40E2-B621-9536413F49E2}" presName="negativeSpace" presStyleCnt="0"/>
      <dgm:spPr/>
    </dgm:pt>
    <dgm:pt modelId="{6C886CD5-C9FB-4999-80E6-927088BBA0B2}" type="pres">
      <dgm:prSet presAssocID="{B1099E3A-A770-40E2-B621-9536413F49E2}" presName="childText" presStyleLbl="conFgAcc1" presStyleIdx="1" presStyleCnt="7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A2BDA140-1EA1-45DB-B43E-4A1F63E0A415}" type="pres">
      <dgm:prSet presAssocID="{102BDCD0-5E12-4B93-91A2-D868B47A6141}" presName="spaceBetweenRectangles" presStyleCnt="0"/>
      <dgm:spPr/>
    </dgm:pt>
    <dgm:pt modelId="{82307E60-4B6F-4398-87D3-64E785720471}" type="pres">
      <dgm:prSet presAssocID="{B1FB62FD-F23C-424B-8CF4-C54B2DCBF779}" presName="parentLin" presStyleCnt="0"/>
      <dgm:spPr/>
    </dgm:pt>
    <dgm:pt modelId="{16BDB5F8-4F2D-43A1-893D-D82E8F496302}" type="pres">
      <dgm:prSet presAssocID="{B1FB62FD-F23C-424B-8CF4-C54B2DCBF779}" presName="parentLeftMargin" presStyleLbl="node1" presStyleIdx="1" presStyleCnt="7"/>
      <dgm:spPr/>
      <dgm:t>
        <a:bodyPr/>
        <a:lstStyle/>
        <a:p>
          <a:endParaRPr lang="es-MX"/>
        </a:p>
      </dgm:t>
    </dgm:pt>
    <dgm:pt modelId="{29792D4E-6D76-4977-87CA-A38752F876B5}" type="pres">
      <dgm:prSet presAssocID="{B1FB62FD-F23C-424B-8CF4-C54B2DCBF779}" presName="parentText" presStyleLbl="node1" presStyleIdx="2" presStyleCnt="7" custScaleX="12014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2BA2A9-6899-4711-B6FC-2A34BF99E8C7}" type="pres">
      <dgm:prSet presAssocID="{B1FB62FD-F23C-424B-8CF4-C54B2DCBF779}" presName="negativeSpace" presStyleCnt="0"/>
      <dgm:spPr/>
    </dgm:pt>
    <dgm:pt modelId="{89D2367E-0A7F-411D-B938-B8160302A441}" type="pres">
      <dgm:prSet presAssocID="{B1FB62FD-F23C-424B-8CF4-C54B2DCBF779}" presName="childText" presStyleLbl="conFgAcc1" presStyleIdx="2" presStyleCnt="7" custLinFactNeighborX="1533" custLinFactNeighborY="-11631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D54FF1A4-5DAD-4B26-89C3-CE5C59631BBC}" type="pres">
      <dgm:prSet presAssocID="{9EB964D5-AE7D-4326-92DB-E3A47E192CAF}" presName="spaceBetweenRectangles" presStyleCnt="0"/>
      <dgm:spPr/>
    </dgm:pt>
    <dgm:pt modelId="{32A38CE1-66C9-4399-9933-1DA46613DB69}" type="pres">
      <dgm:prSet presAssocID="{6C3F418D-C96D-463A-84E1-641B3E95203A}" presName="parentLin" presStyleCnt="0"/>
      <dgm:spPr/>
    </dgm:pt>
    <dgm:pt modelId="{A1B55218-FF12-4223-9484-8960FCEEA123}" type="pres">
      <dgm:prSet presAssocID="{6C3F418D-C96D-463A-84E1-641B3E95203A}" presName="parentLeftMargin" presStyleLbl="node1" presStyleIdx="2" presStyleCnt="7"/>
      <dgm:spPr/>
      <dgm:t>
        <a:bodyPr/>
        <a:lstStyle/>
        <a:p>
          <a:endParaRPr lang="es-MX"/>
        </a:p>
      </dgm:t>
    </dgm:pt>
    <dgm:pt modelId="{56E4C5FC-91BC-4E3D-B069-5F9687DA4926}" type="pres">
      <dgm:prSet presAssocID="{6C3F418D-C96D-463A-84E1-641B3E95203A}" presName="parentText" presStyleLbl="node1" presStyleIdx="3" presStyleCnt="7" custScaleX="120146" custScaleY="16767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CB405C-F740-410A-98D0-A1C71A469D93}" type="pres">
      <dgm:prSet presAssocID="{6C3F418D-C96D-463A-84E1-641B3E95203A}" presName="negativeSpace" presStyleCnt="0"/>
      <dgm:spPr/>
    </dgm:pt>
    <dgm:pt modelId="{D7061DB0-E910-46C9-88CF-0936057A6298}" type="pres">
      <dgm:prSet presAssocID="{6C3F418D-C96D-463A-84E1-641B3E95203A}" presName="childText" presStyleLbl="conFgAcc1" presStyleIdx="3" presStyleCnt="7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91FE1702-E524-405A-8094-3D3E45A0201C}" type="pres">
      <dgm:prSet presAssocID="{8890B30D-E022-4CDB-B114-1AEFB870F348}" presName="spaceBetweenRectangles" presStyleCnt="0"/>
      <dgm:spPr/>
    </dgm:pt>
    <dgm:pt modelId="{1E62495B-FC5F-4E45-8683-540C65977BDD}" type="pres">
      <dgm:prSet presAssocID="{EF715E19-A9BF-41FE-B91C-819263CD6052}" presName="parentLin" presStyleCnt="0"/>
      <dgm:spPr/>
    </dgm:pt>
    <dgm:pt modelId="{10DA13ED-5E88-4A51-B41D-5E9A86E93D40}" type="pres">
      <dgm:prSet presAssocID="{EF715E19-A9BF-41FE-B91C-819263CD6052}" presName="parentLeftMargin" presStyleLbl="node1" presStyleIdx="3" presStyleCnt="7"/>
      <dgm:spPr/>
      <dgm:t>
        <a:bodyPr/>
        <a:lstStyle/>
        <a:p>
          <a:endParaRPr lang="es-MX"/>
        </a:p>
      </dgm:t>
    </dgm:pt>
    <dgm:pt modelId="{E6CE80C3-0FDB-4051-893C-C4F3460B2929}" type="pres">
      <dgm:prSet presAssocID="{EF715E19-A9BF-41FE-B91C-819263CD6052}" presName="parentText" presStyleLbl="node1" presStyleIdx="4" presStyleCnt="7" custScaleX="120147" custScaleY="15131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650E18-294F-4A7C-8850-3EA0BAE3921E}" type="pres">
      <dgm:prSet presAssocID="{EF715E19-A9BF-41FE-B91C-819263CD6052}" presName="negativeSpace" presStyleCnt="0"/>
      <dgm:spPr/>
    </dgm:pt>
    <dgm:pt modelId="{47126903-467E-4CEF-87EC-F8564BEC8C1A}" type="pres">
      <dgm:prSet presAssocID="{EF715E19-A9BF-41FE-B91C-819263CD6052}" presName="childText" presStyleLbl="conFgAcc1" presStyleIdx="4" presStyleCnt="7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F5B3958E-0E4B-440B-A069-FD02A649E2DB}" type="pres">
      <dgm:prSet presAssocID="{273CF5C3-4AE6-4E79-94F2-4A90406B13B9}" presName="spaceBetweenRectangles" presStyleCnt="0"/>
      <dgm:spPr/>
    </dgm:pt>
    <dgm:pt modelId="{87C1A144-1495-44E5-98ED-30007040BE37}" type="pres">
      <dgm:prSet presAssocID="{4718F764-0AFA-49A3-9B0C-DBD2FB1D7BA1}" presName="parentLin" presStyleCnt="0"/>
      <dgm:spPr/>
    </dgm:pt>
    <dgm:pt modelId="{0DFD8740-3DED-456F-9A1F-C10DEFCE248C}" type="pres">
      <dgm:prSet presAssocID="{4718F764-0AFA-49A3-9B0C-DBD2FB1D7BA1}" presName="parentLeftMargin" presStyleLbl="node1" presStyleIdx="4" presStyleCnt="7"/>
      <dgm:spPr/>
      <dgm:t>
        <a:bodyPr/>
        <a:lstStyle/>
        <a:p>
          <a:endParaRPr lang="es-MX"/>
        </a:p>
      </dgm:t>
    </dgm:pt>
    <dgm:pt modelId="{0B7C226D-4E11-4586-908C-9D974520907A}" type="pres">
      <dgm:prSet presAssocID="{4718F764-0AFA-49A3-9B0C-DBD2FB1D7BA1}" presName="parentText" presStyleLbl="node1" presStyleIdx="5" presStyleCnt="7" custScaleX="120146" custScaleY="15511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31BD81-DDEE-4524-B733-D11D1FB39558}" type="pres">
      <dgm:prSet presAssocID="{4718F764-0AFA-49A3-9B0C-DBD2FB1D7BA1}" presName="negativeSpace" presStyleCnt="0"/>
      <dgm:spPr/>
    </dgm:pt>
    <dgm:pt modelId="{E0EC119E-6066-4DDE-ADE6-FAFAC179341F}" type="pres">
      <dgm:prSet presAssocID="{4718F764-0AFA-49A3-9B0C-DBD2FB1D7BA1}" presName="childText" presStyleLbl="conFgAcc1" presStyleIdx="5" presStyleCnt="7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23299F2D-11F1-42A9-8EA2-9A44B6EB8F9A}" type="pres">
      <dgm:prSet presAssocID="{ECBD36D9-F9C7-42AE-9C72-F31678F25818}" presName="spaceBetweenRectangles" presStyleCnt="0"/>
      <dgm:spPr/>
    </dgm:pt>
    <dgm:pt modelId="{D4A8D1A0-9BC9-48EB-90C6-85065A118016}" type="pres">
      <dgm:prSet presAssocID="{4D256FC5-DFA7-4ED6-92B4-B463A695F0C9}" presName="parentLin" presStyleCnt="0"/>
      <dgm:spPr/>
    </dgm:pt>
    <dgm:pt modelId="{810FDF91-DCDF-4C60-8DC3-38B2F4196DBA}" type="pres">
      <dgm:prSet presAssocID="{4D256FC5-DFA7-4ED6-92B4-B463A695F0C9}" presName="parentLeftMargin" presStyleLbl="node1" presStyleIdx="5" presStyleCnt="7"/>
      <dgm:spPr/>
      <dgm:t>
        <a:bodyPr/>
        <a:lstStyle/>
        <a:p>
          <a:endParaRPr lang="es-MX"/>
        </a:p>
      </dgm:t>
    </dgm:pt>
    <dgm:pt modelId="{E44E0ECE-8913-4D3D-914D-1C132606C60E}" type="pres">
      <dgm:prSet presAssocID="{4D256FC5-DFA7-4ED6-92B4-B463A695F0C9}" presName="parentText" presStyleLbl="node1" presStyleIdx="6" presStyleCnt="7" custScaleX="119855" custScaleY="16283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F7981C-6A39-4DFC-8F02-2F913D86D394}" type="pres">
      <dgm:prSet presAssocID="{4D256FC5-DFA7-4ED6-92B4-B463A695F0C9}" presName="negativeSpace" presStyleCnt="0"/>
      <dgm:spPr/>
    </dgm:pt>
    <dgm:pt modelId="{ECB0D0FB-6D55-4A44-810E-E3604889946C}" type="pres">
      <dgm:prSet presAssocID="{4D256FC5-DFA7-4ED6-92B4-B463A695F0C9}" presName="childText" presStyleLbl="conFgAcc1" presStyleIdx="6" presStyleCnt="7">
        <dgm:presLayoutVars>
          <dgm:bulletEnabled val="1"/>
        </dgm:presLayoutVars>
      </dgm:prSet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</dgm:ptLst>
  <dgm:cxnLst>
    <dgm:cxn modelId="{F2E5B14D-86AC-48FC-81A3-ECD0AE99CDAC}" srcId="{81D33923-93E7-4E22-BFF9-101F5837773A}" destId="{DBA1356F-846F-4080-A7DA-40D4AB8F6141}" srcOrd="0" destOrd="0" parTransId="{7A3EA059-8925-4807-8B07-24A5A5C29F09}" sibTransId="{FC992309-71C8-43CF-B24F-01E4280BA04D}"/>
    <dgm:cxn modelId="{A1DC7B47-ADC0-46C0-AACF-E22A7CFBFE38}" srcId="{81D33923-93E7-4E22-BFF9-101F5837773A}" destId="{B1099E3A-A770-40E2-B621-9536413F49E2}" srcOrd="1" destOrd="0" parTransId="{2AC55E12-9E7E-4F71-B310-A9568E504B66}" sibTransId="{102BDCD0-5E12-4B93-91A2-D868B47A6141}"/>
    <dgm:cxn modelId="{E56BE85A-B0A3-49A4-B118-80459FFA8BE4}" type="presOf" srcId="{B1099E3A-A770-40E2-B621-9536413F49E2}" destId="{15A345E4-792D-43F9-BFBD-9E6F649CF449}" srcOrd="0" destOrd="0" presId="urn:microsoft.com/office/officeart/2005/8/layout/list1"/>
    <dgm:cxn modelId="{E96E2D83-E979-4E6E-B6CD-9C0685B81EA3}" type="presOf" srcId="{DBA1356F-846F-4080-A7DA-40D4AB8F6141}" destId="{73823A29-D867-445C-B064-2922576FF015}" srcOrd="1" destOrd="0" presId="urn:microsoft.com/office/officeart/2005/8/layout/list1"/>
    <dgm:cxn modelId="{DD914DAC-A9D6-4ED2-83B2-B6E172CC86EC}" srcId="{81D33923-93E7-4E22-BFF9-101F5837773A}" destId="{4718F764-0AFA-49A3-9B0C-DBD2FB1D7BA1}" srcOrd="5" destOrd="0" parTransId="{D3CB4D3E-891D-4036-A867-3A1BE27BFFF2}" sibTransId="{ECBD36D9-F9C7-42AE-9C72-F31678F25818}"/>
    <dgm:cxn modelId="{168E296F-C215-4787-8154-5672DAC548B1}" srcId="{81D33923-93E7-4E22-BFF9-101F5837773A}" destId="{EF715E19-A9BF-41FE-B91C-819263CD6052}" srcOrd="4" destOrd="0" parTransId="{2A0ADCF0-BD6E-4E45-9BFF-4C7815D67DA8}" sibTransId="{273CF5C3-4AE6-4E79-94F2-4A90406B13B9}"/>
    <dgm:cxn modelId="{15FEC128-E842-4710-AEC1-69BD60C0427E}" type="presOf" srcId="{4718F764-0AFA-49A3-9B0C-DBD2FB1D7BA1}" destId="{0B7C226D-4E11-4586-908C-9D974520907A}" srcOrd="1" destOrd="0" presId="urn:microsoft.com/office/officeart/2005/8/layout/list1"/>
    <dgm:cxn modelId="{2BD42714-14BC-4302-B841-8B9387871A5D}" type="presOf" srcId="{4D256FC5-DFA7-4ED6-92B4-B463A695F0C9}" destId="{810FDF91-DCDF-4C60-8DC3-38B2F4196DBA}" srcOrd="0" destOrd="0" presId="urn:microsoft.com/office/officeart/2005/8/layout/list1"/>
    <dgm:cxn modelId="{99EE74E2-A827-435C-BD53-C59A12EB0BC7}" type="presOf" srcId="{DBA1356F-846F-4080-A7DA-40D4AB8F6141}" destId="{7EEF7920-F0E2-4D72-9D0D-F90551ED4376}" srcOrd="0" destOrd="0" presId="urn:microsoft.com/office/officeart/2005/8/layout/list1"/>
    <dgm:cxn modelId="{16826E5D-B799-49F0-84EC-D0732814E4E3}" type="presOf" srcId="{6C3F418D-C96D-463A-84E1-641B3E95203A}" destId="{56E4C5FC-91BC-4E3D-B069-5F9687DA4926}" srcOrd="1" destOrd="0" presId="urn:microsoft.com/office/officeart/2005/8/layout/list1"/>
    <dgm:cxn modelId="{33FC7718-6900-435F-9022-DE9FFB065F66}" type="presOf" srcId="{4D256FC5-DFA7-4ED6-92B4-B463A695F0C9}" destId="{E44E0ECE-8913-4D3D-914D-1C132606C60E}" srcOrd="1" destOrd="0" presId="urn:microsoft.com/office/officeart/2005/8/layout/list1"/>
    <dgm:cxn modelId="{47AB9115-5635-45D7-B3E9-F9221F122867}" type="presOf" srcId="{6C3F418D-C96D-463A-84E1-641B3E95203A}" destId="{A1B55218-FF12-4223-9484-8960FCEEA123}" srcOrd="0" destOrd="0" presId="urn:microsoft.com/office/officeart/2005/8/layout/list1"/>
    <dgm:cxn modelId="{D2C26651-B1E0-42FA-814A-161BD6AF04D8}" srcId="{81D33923-93E7-4E22-BFF9-101F5837773A}" destId="{4D256FC5-DFA7-4ED6-92B4-B463A695F0C9}" srcOrd="6" destOrd="0" parTransId="{FFCBD25F-B2D5-4442-90D4-E517B7AA8B61}" sibTransId="{31E25861-E3EB-4AC3-B7C5-79738FDD03AB}"/>
    <dgm:cxn modelId="{AD24B991-1A95-4BE0-975A-01B573C145F9}" type="presOf" srcId="{81D33923-93E7-4E22-BFF9-101F5837773A}" destId="{5E9D91CC-DEEC-4AB7-9DF6-2C8DD836DE2E}" srcOrd="0" destOrd="0" presId="urn:microsoft.com/office/officeart/2005/8/layout/list1"/>
    <dgm:cxn modelId="{ED3F2BBB-C60E-4B2B-8258-4E8BD19CB6AA}" srcId="{81D33923-93E7-4E22-BFF9-101F5837773A}" destId="{6C3F418D-C96D-463A-84E1-641B3E95203A}" srcOrd="3" destOrd="0" parTransId="{ADFE1338-4C5C-4AAB-9763-95B9942FA14E}" sibTransId="{8890B30D-E022-4CDB-B114-1AEFB870F348}"/>
    <dgm:cxn modelId="{982CE927-E0C7-4431-AD7A-B83716F932CE}" type="presOf" srcId="{B1FB62FD-F23C-424B-8CF4-C54B2DCBF779}" destId="{16BDB5F8-4F2D-43A1-893D-D82E8F496302}" srcOrd="0" destOrd="0" presId="urn:microsoft.com/office/officeart/2005/8/layout/list1"/>
    <dgm:cxn modelId="{771EB223-2AD8-45CA-9DC3-A5184151D60D}" type="presOf" srcId="{EF715E19-A9BF-41FE-B91C-819263CD6052}" destId="{10DA13ED-5E88-4A51-B41D-5E9A86E93D40}" srcOrd="0" destOrd="0" presId="urn:microsoft.com/office/officeart/2005/8/layout/list1"/>
    <dgm:cxn modelId="{BD27456A-5CC5-4B3B-8643-839FFBA6577F}" srcId="{81D33923-93E7-4E22-BFF9-101F5837773A}" destId="{B1FB62FD-F23C-424B-8CF4-C54B2DCBF779}" srcOrd="2" destOrd="0" parTransId="{96FB5F44-2795-4191-821E-BDA5F901A8B3}" sibTransId="{9EB964D5-AE7D-4326-92DB-E3A47E192CAF}"/>
    <dgm:cxn modelId="{4B6DA07B-7A43-4437-B428-7BC109B68339}" type="presOf" srcId="{B1099E3A-A770-40E2-B621-9536413F49E2}" destId="{CD59C7A2-CD2B-452B-BF4A-750E693896AF}" srcOrd="1" destOrd="0" presId="urn:microsoft.com/office/officeart/2005/8/layout/list1"/>
    <dgm:cxn modelId="{C67FD0D5-ADC8-4CAE-B41E-47690EEEF43D}" type="presOf" srcId="{B1FB62FD-F23C-424B-8CF4-C54B2DCBF779}" destId="{29792D4E-6D76-4977-87CA-A38752F876B5}" srcOrd="1" destOrd="0" presId="urn:microsoft.com/office/officeart/2005/8/layout/list1"/>
    <dgm:cxn modelId="{ECB809C0-1932-42BD-A1D7-B655402C4A33}" type="presOf" srcId="{4718F764-0AFA-49A3-9B0C-DBD2FB1D7BA1}" destId="{0DFD8740-3DED-456F-9A1F-C10DEFCE248C}" srcOrd="0" destOrd="0" presId="urn:microsoft.com/office/officeart/2005/8/layout/list1"/>
    <dgm:cxn modelId="{8E002DC4-AA51-45B3-8BD5-CDFD5DE231CA}" type="presOf" srcId="{EF715E19-A9BF-41FE-B91C-819263CD6052}" destId="{E6CE80C3-0FDB-4051-893C-C4F3460B2929}" srcOrd="1" destOrd="0" presId="urn:microsoft.com/office/officeart/2005/8/layout/list1"/>
    <dgm:cxn modelId="{E2A41B11-CCD2-45C6-9034-C0D2FA471190}" type="presParOf" srcId="{5E9D91CC-DEEC-4AB7-9DF6-2C8DD836DE2E}" destId="{5BCA7FEF-842D-41E8-9626-3504754730DD}" srcOrd="0" destOrd="0" presId="urn:microsoft.com/office/officeart/2005/8/layout/list1"/>
    <dgm:cxn modelId="{3FE9F6FD-F284-4048-B3D5-3D09C2C1967D}" type="presParOf" srcId="{5BCA7FEF-842D-41E8-9626-3504754730DD}" destId="{7EEF7920-F0E2-4D72-9D0D-F90551ED4376}" srcOrd="0" destOrd="0" presId="urn:microsoft.com/office/officeart/2005/8/layout/list1"/>
    <dgm:cxn modelId="{E6D4FB88-2D2B-42DB-B08B-0999990C02F8}" type="presParOf" srcId="{5BCA7FEF-842D-41E8-9626-3504754730DD}" destId="{73823A29-D867-445C-B064-2922576FF015}" srcOrd="1" destOrd="0" presId="urn:microsoft.com/office/officeart/2005/8/layout/list1"/>
    <dgm:cxn modelId="{EB224F59-93E1-4DBE-AEB9-41F451D24688}" type="presParOf" srcId="{5E9D91CC-DEEC-4AB7-9DF6-2C8DD836DE2E}" destId="{A53F78F2-6E12-4562-88A7-0E1D4A1604D1}" srcOrd="1" destOrd="0" presId="urn:microsoft.com/office/officeart/2005/8/layout/list1"/>
    <dgm:cxn modelId="{6E17FB64-F511-457A-8C96-0A5E3880388A}" type="presParOf" srcId="{5E9D91CC-DEEC-4AB7-9DF6-2C8DD836DE2E}" destId="{0862D178-B926-4648-82DF-52817ECDDFAD}" srcOrd="2" destOrd="0" presId="urn:microsoft.com/office/officeart/2005/8/layout/list1"/>
    <dgm:cxn modelId="{E955417E-18AB-48F5-B808-D609B0EEA91D}" type="presParOf" srcId="{5E9D91CC-DEEC-4AB7-9DF6-2C8DD836DE2E}" destId="{903EE92C-1B2B-4A1D-AEF9-FE41951FE43C}" srcOrd="3" destOrd="0" presId="urn:microsoft.com/office/officeart/2005/8/layout/list1"/>
    <dgm:cxn modelId="{E44BF363-77A6-4DE0-8596-63B052326B1F}" type="presParOf" srcId="{5E9D91CC-DEEC-4AB7-9DF6-2C8DD836DE2E}" destId="{8A896B52-9781-4129-8487-ECD3A03A0A8E}" srcOrd="4" destOrd="0" presId="urn:microsoft.com/office/officeart/2005/8/layout/list1"/>
    <dgm:cxn modelId="{D89D3663-FBD1-4B62-9BA2-3C2D4DE443AE}" type="presParOf" srcId="{8A896B52-9781-4129-8487-ECD3A03A0A8E}" destId="{15A345E4-792D-43F9-BFBD-9E6F649CF449}" srcOrd="0" destOrd="0" presId="urn:microsoft.com/office/officeart/2005/8/layout/list1"/>
    <dgm:cxn modelId="{A9214209-310D-4C6A-8CE2-092F1BED7EEE}" type="presParOf" srcId="{8A896B52-9781-4129-8487-ECD3A03A0A8E}" destId="{CD59C7A2-CD2B-452B-BF4A-750E693896AF}" srcOrd="1" destOrd="0" presId="urn:microsoft.com/office/officeart/2005/8/layout/list1"/>
    <dgm:cxn modelId="{E163C3A5-407C-4351-8A74-C41A62694C65}" type="presParOf" srcId="{5E9D91CC-DEEC-4AB7-9DF6-2C8DD836DE2E}" destId="{EC5DEE60-15E4-4047-B8E7-102BA7844CE8}" srcOrd="5" destOrd="0" presId="urn:microsoft.com/office/officeart/2005/8/layout/list1"/>
    <dgm:cxn modelId="{F83FA8E0-C84B-4711-A295-06D6775AD817}" type="presParOf" srcId="{5E9D91CC-DEEC-4AB7-9DF6-2C8DD836DE2E}" destId="{6C886CD5-C9FB-4999-80E6-927088BBA0B2}" srcOrd="6" destOrd="0" presId="urn:microsoft.com/office/officeart/2005/8/layout/list1"/>
    <dgm:cxn modelId="{E1816DD4-A6C5-485C-A3AF-516AC4A19903}" type="presParOf" srcId="{5E9D91CC-DEEC-4AB7-9DF6-2C8DD836DE2E}" destId="{A2BDA140-1EA1-45DB-B43E-4A1F63E0A415}" srcOrd="7" destOrd="0" presId="urn:microsoft.com/office/officeart/2005/8/layout/list1"/>
    <dgm:cxn modelId="{34CBCC23-2C03-48EA-81F5-E9A3AD2F5494}" type="presParOf" srcId="{5E9D91CC-DEEC-4AB7-9DF6-2C8DD836DE2E}" destId="{82307E60-4B6F-4398-87D3-64E785720471}" srcOrd="8" destOrd="0" presId="urn:microsoft.com/office/officeart/2005/8/layout/list1"/>
    <dgm:cxn modelId="{C435B0D3-495E-42F6-9C33-110F7C4891AD}" type="presParOf" srcId="{82307E60-4B6F-4398-87D3-64E785720471}" destId="{16BDB5F8-4F2D-43A1-893D-D82E8F496302}" srcOrd="0" destOrd="0" presId="urn:microsoft.com/office/officeart/2005/8/layout/list1"/>
    <dgm:cxn modelId="{E0D49044-475A-4AD3-936A-4A3F692FA651}" type="presParOf" srcId="{82307E60-4B6F-4398-87D3-64E785720471}" destId="{29792D4E-6D76-4977-87CA-A38752F876B5}" srcOrd="1" destOrd="0" presId="urn:microsoft.com/office/officeart/2005/8/layout/list1"/>
    <dgm:cxn modelId="{00AAA87C-BF0E-4F8F-B48D-31086040B697}" type="presParOf" srcId="{5E9D91CC-DEEC-4AB7-9DF6-2C8DD836DE2E}" destId="{792BA2A9-6899-4711-B6FC-2A34BF99E8C7}" srcOrd="9" destOrd="0" presId="urn:microsoft.com/office/officeart/2005/8/layout/list1"/>
    <dgm:cxn modelId="{C517DDA0-1956-4C9D-B4A2-C60A702D6799}" type="presParOf" srcId="{5E9D91CC-DEEC-4AB7-9DF6-2C8DD836DE2E}" destId="{89D2367E-0A7F-411D-B938-B8160302A441}" srcOrd="10" destOrd="0" presId="urn:microsoft.com/office/officeart/2005/8/layout/list1"/>
    <dgm:cxn modelId="{98AF72AC-B406-4423-961F-DE72FF5BED7D}" type="presParOf" srcId="{5E9D91CC-DEEC-4AB7-9DF6-2C8DD836DE2E}" destId="{D54FF1A4-5DAD-4B26-89C3-CE5C59631BBC}" srcOrd="11" destOrd="0" presId="urn:microsoft.com/office/officeart/2005/8/layout/list1"/>
    <dgm:cxn modelId="{D799CAA4-5709-4EF5-80DC-A4D753F92E58}" type="presParOf" srcId="{5E9D91CC-DEEC-4AB7-9DF6-2C8DD836DE2E}" destId="{32A38CE1-66C9-4399-9933-1DA46613DB69}" srcOrd="12" destOrd="0" presId="urn:microsoft.com/office/officeart/2005/8/layout/list1"/>
    <dgm:cxn modelId="{41A948FA-6A79-4AAF-A1DE-868E20DCCCB6}" type="presParOf" srcId="{32A38CE1-66C9-4399-9933-1DA46613DB69}" destId="{A1B55218-FF12-4223-9484-8960FCEEA123}" srcOrd="0" destOrd="0" presId="urn:microsoft.com/office/officeart/2005/8/layout/list1"/>
    <dgm:cxn modelId="{8A84D76B-743D-4D53-9558-AE44B3E54A0E}" type="presParOf" srcId="{32A38CE1-66C9-4399-9933-1DA46613DB69}" destId="{56E4C5FC-91BC-4E3D-B069-5F9687DA4926}" srcOrd="1" destOrd="0" presId="urn:microsoft.com/office/officeart/2005/8/layout/list1"/>
    <dgm:cxn modelId="{27096E34-350F-4EEF-940F-66324F02472F}" type="presParOf" srcId="{5E9D91CC-DEEC-4AB7-9DF6-2C8DD836DE2E}" destId="{CCCB405C-F740-410A-98D0-A1C71A469D93}" srcOrd="13" destOrd="0" presId="urn:microsoft.com/office/officeart/2005/8/layout/list1"/>
    <dgm:cxn modelId="{E1CCAF67-CBFC-47C5-A60C-1A2E3941C8A4}" type="presParOf" srcId="{5E9D91CC-DEEC-4AB7-9DF6-2C8DD836DE2E}" destId="{D7061DB0-E910-46C9-88CF-0936057A6298}" srcOrd="14" destOrd="0" presId="urn:microsoft.com/office/officeart/2005/8/layout/list1"/>
    <dgm:cxn modelId="{71C5ADA6-50A0-4060-99E1-8D3BB20CD180}" type="presParOf" srcId="{5E9D91CC-DEEC-4AB7-9DF6-2C8DD836DE2E}" destId="{91FE1702-E524-405A-8094-3D3E45A0201C}" srcOrd="15" destOrd="0" presId="urn:microsoft.com/office/officeart/2005/8/layout/list1"/>
    <dgm:cxn modelId="{EF49991B-D57C-472D-80B4-8CE610242D07}" type="presParOf" srcId="{5E9D91CC-DEEC-4AB7-9DF6-2C8DD836DE2E}" destId="{1E62495B-FC5F-4E45-8683-540C65977BDD}" srcOrd="16" destOrd="0" presId="urn:microsoft.com/office/officeart/2005/8/layout/list1"/>
    <dgm:cxn modelId="{710B7266-6770-4E81-983A-9E9F8EAE3409}" type="presParOf" srcId="{1E62495B-FC5F-4E45-8683-540C65977BDD}" destId="{10DA13ED-5E88-4A51-B41D-5E9A86E93D40}" srcOrd="0" destOrd="0" presId="urn:microsoft.com/office/officeart/2005/8/layout/list1"/>
    <dgm:cxn modelId="{80AF3966-B76C-4400-86E6-7C3BEEE6C507}" type="presParOf" srcId="{1E62495B-FC5F-4E45-8683-540C65977BDD}" destId="{E6CE80C3-0FDB-4051-893C-C4F3460B2929}" srcOrd="1" destOrd="0" presId="urn:microsoft.com/office/officeart/2005/8/layout/list1"/>
    <dgm:cxn modelId="{79DAB764-A7A6-4900-BAF4-88B07465E7B7}" type="presParOf" srcId="{5E9D91CC-DEEC-4AB7-9DF6-2C8DD836DE2E}" destId="{DA650E18-294F-4A7C-8850-3EA0BAE3921E}" srcOrd="17" destOrd="0" presId="urn:microsoft.com/office/officeart/2005/8/layout/list1"/>
    <dgm:cxn modelId="{81F1F03C-A11D-4297-A9D8-7298D1409FCA}" type="presParOf" srcId="{5E9D91CC-DEEC-4AB7-9DF6-2C8DD836DE2E}" destId="{47126903-467E-4CEF-87EC-F8564BEC8C1A}" srcOrd="18" destOrd="0" presId="urn:microsoft.com/office/officeart/2005/8/layout/list1"/>
    <dgm:cxn modelId="{129EA495-8AD1-4052-BA04-FA22A2B7F6BC}" type="presParOf" srcId="{5E9D91CC-DEEC-4AB7-9DF6-2C8DD836DE2E}" destId="{F5B3958E-0E4B-440B-A069-FD02A649E2DB}" srcOrd="19" destOrd="0" presId="urn:microsoft.com/office/officeart/2005/8/layout/list1"/>
    <dgm:cxn modelId="{F7010ACB-BDD7-4493-99F5-5221F3D1C764}" type="presParOf" srcId="{5E9D91CC-DEEC-4AB7-9DF6-2C8DD836DE2E}" destId="{87C1A144-1495-44E5-98ED-30007040BE37}" srcOrd="20" destOrd="0" presId="urn:microsoft.com/office/officeart/2005/8/layout/list1"/>
    <dgm:cxn modelId="{4D2C0330-CA9A-4D8A-92E4-2F8BED533B3C}" type="presParOf" srcId="{87C1A144-1495-44E5-98ED-30007040BE37}" destId="{0DFD8740-3DED-456F-9A1F-C10DEFCE248C}" srcOrd="0" destOrd="0" presId="urn:microsoft.com/office/officeart/2005/8/layout/list1"/>
    <dgm:cxn modelId="{445F280B-7CB8-4D93-9A90-3CF1F8E606F1}" type="presParOf" srcId="{87C1A144-1495-44E5-98ED-30007040BE37}" destId="{0B7C226D-4E11-4586-908C-9D974520907A}" srcOrd="1" destOrd="0" presId="urn:microsoft.com/office/officeart/2005/8/layout/list1"/>
    <dgm:cxn modelId="{0741EBE6-09ED-4788-A65B-1D473C0FDDD2}" type="presParOf" srcId="{5E9D91CC-DEEC-4AB7-9DF6-2C8DD836DE2E}" destId="{CF31BD81-DDEE-4524-B733-D11D1FB39558}" srcOrd="21" destOrd="0" presId="urn:microsoft.com/office/officeart/2005/8/layout/list1"/>
    <dgm:cxn modelId="{376660C7-81C9-4B1D-8D86-C7DC245A7E06}" type="presParOf" srcId="{5E9D91CC-DEEC-4AB7-9DF6-2C8DD836DE2E}" destId="{E0EC119E-6066-4DDE-ADE6-FAFAC179341F}" srcOrd="22" destOrd="0" presId="urn:microsoft.com/office/officeart/2005/8/layout/list1"/>
    <dgm:cxn modelId="{E7E4E8CA-91CF-442A-A9BF-0F8DD3A04863}" type="presParOf" srcId="{5E9D91CC-DEEC-4AB7-9DF6-2C8DD836DE2E}" destId="{23299F2D-11F1-42A9-8EA2-9A44B6EB8F9A}" srcOrd="23" destOrd="0" presId="urn:microsoft.com/office/officeart/2005/8/layout/list1"/>
    <dgm:cxn modelId="{4B95AF20-30C8-4A65-BEE4-E4EF7E052CAD}" type="presParOf" srcId="{5E9D91CC-DEEC-4AB7-9DF6-2C8DD836DE2E}" destId="{D4A8D1A0-9BC9-48EB-90C6-85065A118016}" srcOrd="24" destOrd="0" presId="urn:microsoft.com/office/officeart/2005/8/layout/list1"/>
    <dgm:cxn modelId="{BB74D5A3-63B4-45C8-99BA-D8110FF537EE}" type="presParOf" srcId="{D4A8D1A0-9BC9-48EB-90C6-85065A118016}" destId="{810FDF91-DCDF-4C60-8DC3-38B2F4196DBA}" srcOrd="0" destOrd="0" presId="urn:microsoft.com/office/officeart/2005/8/layout/list1"/>
    <dgm:cxn modelId="{02DEA9BE-FAB5-4F97-A3FF-C350A75E196A}" type="presParOf" srcId="{D4A8D1A0-9BC9-48EB-90C6-85065A118016}" destId="{E44E0ECE-8913-4D3D-914D-1C132606C60E}" srcOrd="1" destOrd="0" presId="urn:microsoft.com/office/officeart/2005/8/layout/list1"/>
    <dgm:cxn modelId="{BE722936-5210-4D44-9E31-6ACB3BFFA684}" type="presParOf" srcId="{5E9D91CC-DEEC-4AB7-9DF6-2C8DD836DE2E}" destId="{B3F7981C-6A39-4DFC-8F02-2F913D86D394}" srcOrd="25" destOrd="0" presId="urn:microsoft.com/office/officeart/2005/8/layout/list1"/>
    <dgm:cxn modelId="{0CB80766-B8C4-4A29-A337-61C2B0E95C44}" type="presParOf" srcId="{5E9D91CC-DEEC-4AB7-9DF6-2C8DD836DE2E}" destId="{ECB0D0FB-6D55-4A44-810E-E3604889946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6556F2-B0E3-4A79-A6B4-81F3E8A28062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</dgm:pt>
    <dgm:pt modelId="{64490F54-8826-45E7-B90E-EBC42005BFDA}">
      <dgm:prSet phldrT="[Texto]" custT="1"/>
      <dgm:spPr>
        <a:solidFill>
          <a:srgbClr val="B7DD79"/>
        </a:solidFill>
      </dgm:spPr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Claridad</a:t>
          </a:r>
          <a:endParaRPr lang="es-MX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36AD13C-A084-4A18-A2A1-8FA889B2E50A}" type="parTrans" cxnId="{E6F13DE7-17D4-41FC-A75A-2DD836D8C878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1990E876-CA5A-45EF-B2FE-64BE75FE7B5B}" type="sibTrans" cxnId="{E6F13DE7-17D4-41FC-A75A-2DD836D8C878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9AD7FA0E-3747-488D-85A2-FB97F9E38AC7}">
      <dgm:prSet phldrT="[Texto]" custT="1"/>
      <dgm:spPr>
        <a:solidFill>
          <a:srgbClr val="DFA0C9"/>
        </a:solidFill>
      </dgm:spPr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Sencillez</a:t>
          </a:r>
          <a:endParaRPr lang="es-MX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CA27E22-2BB0-45E0-B0B1-175D8B0D25A6}" type="parTrans" cxnId="{C366AEB7-25CB-43AD-880C-00E4236D70A1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BB50D480-EF47-4F51-BD71-7B7F800D0E05}" type="sibTrans" cxnId="{C366AEB7-25CB-43AD-880C-00E4236D70A1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7F0EAFFA-0FD4-4EC3-9DBB-A08CFBDB5AB3}">
      <dgm:prSet phldrT="[Texto]" custT="1"/>
      <dgm:spPr>
        <a:solidFill>
          <a:srgbClr val="FECB8B"/>
        </a:solidFill>
      </dgm:spPr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Hacer buen uso de las reglas ortográficas</a:t>
          </a:r>
          <a:endParaRPr lang="es-MX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53C84AE-1A39-412B-ADB5-2EE221F58E9D}" type="parTrans" cxnId="{C6900E06-5829-42B6-BB81-5FF9BE10C268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4943E164-04C9-4468-910E-1BF782062730}" type="sibTrans" cxnId="{C6900E06-5829-42B6-BB81-5FF9BE10C268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09B4DDC0-4770-412E-AB33-5BD5BDEBCAA0}">
      <dgm:prSet custT="1"/>
      <dgm:spPr/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Revisar acentuación, respetar la redacción en mayúsculas y minúsculas y manejo adecuado de los signos de puntuación.</a:t>
          </a:r>
          <a:endParaRPr lang="es-MX" sz="1600" dirty="0">
            <a:solidFill>
              <a:schemeClr val="tx1"/>
            </a:solidFill>
          </a:endParaRPr>
        </a:p>
      </dgm:t>
    </dgm:pt>
    <dgm:pt modelId="{F61A9529-E317-4940-8EA6-C4A0E6FEB171}" type="parTrans" cxnId="{EAE3BFCB-DBF0-46C9-953E-77C5F416924E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BF33B8B0-EF4D-4F1D-8C83-3EEA2E902C1F}" type="sibTrans" cxnId="{EAE3BFCB-DBF0-46C9-953E-77C5F416924E}">
      <dgm:prSet/>
      <dgm:spPr/>
      <dgm:t>
        <a:bodyPr/>
        <a:lstStyle/>
        <a:p>
          <a:pPr algn="l"/>
          <a:endParaRPr lang="es-MX" sz="1600">
            <a:solidFill>
              <a:schemeClr val="tx1"/>
            </a:solidFill>
          </a:endParaRPr>
        </a:p>
      </dgm:t>
    </dgm:pt>
    <dgm:pt modelId="{DEBCEA69-F2D2-4CA3-9D20-44D8F8DFD091}">
      <dgm:prSet custT="1"/>
      <dgm:spPr/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Exponer sus ideas con un lenguaje escrito simple.</a:t>
          </a:r>
          <a:endParaRPr lang="es-MX" sz="1600" dirty="0">
            <a:solidFill>
              <a:schemeClr val="tx1"/>
            </a:solidFill>
          </a:endParaRPr>
        </a:p>
      </dgm:t>
    </dgm:pt>
    <dgm:pt modelId="{3EB12CD8-F729-4616-9099-2CE468F37669}" type="parTrans" cxnId="{11B22010-9DC9-40E8-BAE2-40FF4F8F8500}">
      <dgm:prSet/>
      <dgm:spPr/>
      <dgm:t>
        <a:bodyPr/>
        <a:lstStyle/>
        <a:p>
          <a:pPr algn="l"/>
          <a:endParaRPr lang="es-ES" sz="1600"/>
        </a:p>
      </dgm:t>
    </dgm:pt>
    <dgm:pt modelId="{9BE1EC7F-AC32-47E3-8C04-B25AEFF8C3D5}" type="sibTrans" cxnId="{11B22010-9DC9-40E8-BAE2-40FF4F8F8500}">
      <dgm:prSet/>
      <dgm:spPr/>
      <dgm:t>
        <a:bodyPr/>
        <a:lstStyle/>
        <a:p>
          <a:pPr algn="l"/>
          <a:endParaRPr lang="es-ES" sz="1600"/>
        </a:p>
      </dgm:t>
    </dgm:pt>
    <dgm:pt modelId="{157CBBEC-5DDE-4082-9660-25D6BCDA378E}">
      <dgm:prSet custT="1"/>
      <dgm:spPr/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Redactar claramente el objetivo particular que desea cumplir en su proyecto.</a:t>
          </a:r>
          <a:endParaRPr lang="es-MX" sz="1600" dirty="0">
            <a:solidFill>
              <a:schemeClr val="tx1"/>
            </a:solidFill>
          </a:endParaRPr>
        </a:p>
      </dgm:t>
    </dgm:pt>
    <dgm:pt modelId="{6965AE6F-93E1-47AC-B73E-A3F2143D9705}" type="parTrans" cxnId="{A314CD47-7020-48BB-84E4-2AAD1444CCE8}">
      <dgm:prSet/>
      <dgm:spPr/>
      <dgm:t>
        <a:bodyPr/>
        <a:lstStyle/>
        <a:p>
          <a:pPr algn="l"/>
          <a:endParaRPr lang="es-ES" sz="1600"/>
        </a:p>
      </dgm:t>
    </dgm:pt>
    <dgm:pt modelId="{0E72BE84-18A4-4F0E-B1C0-8EEAF0CAA51E}" type="sibTrans" cxnId="{A314CD47-7020-48BB-84E4-2AAD1444CCE8}">
      <dgm:prSet/>
      <dgm:spPr/>
      <dgm:t>
        <a:bodyPr/>
        <a:lstStyle/>
        <a:p>
          <a:pPr algn="l"/>
          <a:endParaRPr lang="es-ES" sz="1600"/>
        </a:p>
      </dgm:t>
    </dgm:pt>
    <dgm:pt modelId="{0EC831D5-E13B-4695-9535-5751B5AA13B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</a:rPr>
            <a:t>Cambios en el personal directivo-administrativo</a:t>
          </a:r>
          <a:endParaRPr lang="es-MX" sz="1600" dirty="0">
            <a:solidFill>
              <a:schemeClr val="tx1"/>
            </a:solidFill>
          </a:endParaRPr>
        </a:p>
      </dgm:t>
    </dgm:pt>
    <dgm:pt modelId="{1DA45269-B473-4FB8-A3CE-F00F0A74275F}" type="parTrans" cxnId="{6ADF72D8-9FA6-4156-82A7-989B4338ED03}">
      <dgm:prSet/>
      <dgm:spPr/>
      <dgm:t>
        <a:bodyPr/>
        <a:lstStyle/>
        <a:p>
          <a:endParaRPr lang="es-MX"/>
        </a:p>
      </dgm:t>
    </dgm:pt>
    <dgm:pt modelId="{67A8E7F2-6150-4F74-8F6E-16E1E2DFB077}" type="sibTrans" cxnId="{6ADF72D8-9FA6-4156-82A7-989B4338ED03}">
      <dgm:prSet/>
      <dgm:spPr/>
      <dgm:t>
        <a:bodyPr/>
        <a:lstStyle/>
        <a:p>
          <a:endParaRPr lang="es-MX"/>
        </a:p>
      </dgm:t>
    </dgm:pt>
    <dgm:pt modelId="{FFC15EB8-8364-48E5-A17E-44FCE79F8D8B}">
      <dgm:prSet custT="1"/>
      <dgm:spPr/>
      <dgm:t>
        <a:bodyPr/>
        <a:lstStyle/>
        <a:p>
          <a:pPr algn="l"/>
          <a:r>
            <a:rPr lang="es-MX" sz="1600" dirty="0" smtClean="0">
              <a:solidFill>
                <a:schemeClr val="tx1"/>
              </a:solidFill>
            </a:rPr>
            <a:t>Notificar a esta DGP, acerca de los cambios en el personal directivo o administrativo, para actualizar datos en SUAPOA</a:t>
          </a:r>
          <a:endParaRPr lang="es-MX" sz="1600" dirty="0">
            <a:solidFill>
              <a:schemeClr val="tx1"/>
            </a:solidFill>
          </a:endParaRPr>
        </a:p>
      </dgm:t>
    </dgm:pt>
    <dgm:pt modelId="{BD3095B8-239D-4FBD-B233-9D0285B21E65}" type="parTrans" cxnId="{66A66974-210F-43DC-8787-DFD36E65C404}">
      <dgm:prSet/>
      <dgm:spPr/>
      <dgm:t>
        <a:bodyPr/>
        <a:lstStyle/>
        <a:p>
          <a:endParaRPr lang="es-MX"/>
        </a:p>
      </dgm:t>
    </dgm:pt>
    <dgm:pt modelId="{ECF0B627-B6D8-4958-91CE-A081367E6811}" type="sibTrans" cxnId="{66A66974-210F-43DC-8787-DFD36E65C404}">
      <dgm:prSet/>
      <dgm:spPr/>
      <dgm:t>
        <a:bodyPr/>
        <a:lstStyle/>
        <a:p>
          <a:endParaRPr lang="es-MX"/>
        </a:p>
      </dgm:t>
    </dgm:pt>
    <dgm:pt modelId="{2BFE5762-8563-46E9-BD08-F2C09FAD6CC2}" type="pres">
      <dgm:prSet presAssocID="{746556F2-B0E3-4A79-A6B4-81F3E8A28062}" presName="linear" presStyleCnt="0">
        <dgm:presLayoutVars>
          <dgm:animLvl val="lvl"/>
          <dgm:resizeHandles val="exact"/>
        </dgm:presLayoutVars>
      </dgm:prSet>
      <dgm:spPr/>
    </dgm:pt>
    <dgm:pt modelId="{2A84BDC4-B949-46A7-B488-B5F13025905C}" type="pres">
      <dgm:prSet presAssocID="{64490F54-8826-45E7-B90E-EBC42005BFD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5B4BAC-3AB3-4303-B4D6-E6AF4D1AE012}" type="pres">
      <dgm:prSet presAssocID="{64490F54-8826-45E7-B90E-EBC42005BFDA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920881-6036-4FED-BDAC-EC055FBC15AA}" type="pres">
      <dgm:prSet presAssocID="{9AD7FA0E-3747-488D-85A2-FB97F9E38AC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A6CE18-3964-4D8E-B725-3FED4AD2E5D7}" type="pres">
      <dgm:prSet presAssocID="{9AD7FA0E-3747-488D-85A2-FB97F9E38AC7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6AA11E-02DD-4960-823C-A21FE65398F5}" type="pres">
      <dgm:prSet presAssocID="{7F0EAFFA-0FD4-4EC3-9DBB-A08CFBDB5AB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99F12A-CE65-4995-B5DD-3453F5075C55}" type="pres">
      <dgm:prSet presAssocID="{7F0EAFFA-0FD4-4EC3-9DBB-A08CFBDB5AB3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232917-66BB-4D9E-B7ED-B7B127A86732}" type="pres">
      <dgm:prSet presAssocID="{0EC831D5-E13B-4695-9535-5751B5AA13B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4A975F-75F9-4ACC-AAF5-38DB3CA4A282}" type="pres">
      <dgm:prSet presAssocID="{0EC831D5-E13B-4695-9535-5751B5AA13BD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900E06-5829-42B6-BB81-5FF9BE10C268}" srcId="{746556F2-B0E3-4A79-A6B4-81F3E8A28062}" destId="{7F0EAFFA-0FD4-4EC3-9DBB-A08CFBDB5AB3}" srcOrd="2" destOrd="0" parTransId="{253C84AE-1A39-412B-ADB5-2EE221F58E9D}" sibTransId="{4943E164-04C9-4468-910E-1BF782062730}"/>
    <dgm:cxn modelId="{08F25A8C-95FC-4705-B041-DDC69E68267A}" type="presOf" srcId="{FFC15EB8-8364-48E5-A17E-44FCE79F8D8B}" destId="{454A975F-75F9-4ACC-AAF5-38DB3CA4A282}" srcOrd="0" destOrd="0" presId="urn:microsoft.com/office/officeart/2005/8/layout/vList2"/>
    <dgm:cxn modelId="{E6F13DE7-17D4-41FC-A75A-2DD836D8C878}" srcId="{746556F2-B0E3-4A79-A6B4-81F3E8A28062}" destId="{64490F54-8826-45E7-B90E-EBC42005BFDA}" srcOrd="0" destOrd="0" parTransId="{636AD13C-A084-4A18-A2A1-8FA889B2E50A}" sibTransId="{1990E876-CA5A-45EF-B2FE-64BE75FE7B5B}"/>
    <dgm:cxn modelId="{345C140A-16E1-4114-B074-47511F28282A}" type="presOf" srcId="{DEBCEA69-F2D2-4CA3-9D20-44D8F8DFD091}" destId="{04A6CE18-3964-4D8E-B725-3FED4AD2E5D7}" srcOrd="0" destOrd="0" presId="urn:microsoft.com/office/officeart/2005/8/layout/vList2"/>
    <dgm:cxn modelId="{27E50796-6A87-4FF1-A823-5391386495EA}" type="presOf" srcId="{64490F54-8826-45E7-B90E-EBC42005BFDA}" destId="{2A84BDC4-B949-46A7-B488-B5F13025905C}" srcOrd="0" destOrd="0" presId="urn:microsoft.com/office/officeart/2005/8/layout/vList2"/>
    <dgm:cxn modelId="{66A66974-210F-43DC-8787-DFD36E65C404}" srcId="{0EC831D5-E13B-4695-9535-5751B5AA13BD}" destId="{FFC15EB8-8364-48E5-A17E-44FCE79F8D8B}" srcOrd="0" destOrd="0" parTransId="{BD3095B8-239D-4FBD-B233-9D0285B21E65}" sibTransId="{ECF0B627-B6D8-4958-91CE-A081367E6811}"/>
    <dgm:cxn modelId="{11B22010-9DC9-40E8-BAE2-40FF4F8F8500}" srcId="{9AD7FA0E-3747-488D-85A2-FB97F9E38AC7}" destId="{DEBCEA69-F2D2-4CA3-9D20-44D8F8DFD091}" srcOrd="0" destOrd="0" parTransId="{3EB12CD8-F729-4616-9099-2CE468F37669}" sibTransId="{9BE1EC7F-AC32-47E3-8C04-B25AEFF8C3D5}"/>
    <dgm:cxn modelId="{C366AEB7-25CB-43AD-880C-00E4236D70A1}" srcId="{746556F2-B0E3-4A79-A6B4-81F3E8A28062}" destId="{9AD7FA0E-3747-488D-85A2-FB97F9E38AC7}" srcOrd="1" destOrd="0" parTransId="{ECA27E22-2BB0-45E0-B0B1-175D8B0D25A6}" sibTransId="{BB50D480-EF47-4F51-BD71-7B7F800D0E05}"/>
    <dgm:cxn modelId="{B8ADCFDF-683A-4E06-8E61-118F9D5A7318}" type="presOf" srcId="{9AD7FA0E-3747-488D-85A2-FB97F9E38AC7}" destId="{76920881-6036-4FED-BDAC-EC055FBC15AA}" srcOrd="0" destOrd="0" presId="urn:microsoft.com/office/officeart/2005/8/layout/vList2"/>
    <dgm:cxn modelId="{EAE3BFCB-DBF0-46C9-953E-77C5F416924E}" srcId="{7F0EAFFA-0FD4-4EC3-9DBB-A08CFBDB5AB3}" destId="{09B4DDC0-4770-412E-AB33-5BD5BDEBCAA0}" srcOrd="0" destOrd="0" parTransId="{F61A9529-E317-4940-8EA6-C4A0E6FEB171}" sibTransId="{BF33B8B0-EF4D-4F1D-8C83-3EEA2E902C1F}"/>
    <dgm:cxn modelId="{AD0AE235-77E0-4EAC-B3A7-1083E6F9F882}" type="presOf" srcId="{0EC831D5-E13B-4695-9535-5751B5AA13BD}" destId="{9E232917-66BB-4D9E-B7ED-B7B127A86732}" srcOrd="0" destOrd="0" presId="urn:microsoft.com/office/officeart/2005/8/layout/vList2"/>
    <dgm:cxn modelId="{B5C55FBC-66CB-4A79-9426-5B65C5383C7F}" type="presOf" srcId="{157CBBEC-5DDE-4082-9660-25D6BCDA378E}" destId="{395B4BAC-3AB3-4303-B4D6-E6AF4D1AE012}" srcOrd="0" destOrd="0" presId="urn:microsoft.com/office/officeart/2005/8/layout/vList2"/>
    <dgm:cxn modelId="{A314CD47-7020-48BB-84E4-2AAD1444CCE8}" srcId="{64490F54-8826-45E7-B90E-EBC42005BFDA}" destId="{157CBBEC-5DDE-4082-9660-25D6BCDA378E}" srcOrd="0" destOrd="0" parTransId="{6965AE6F-93E1-47AC-B73E-A3F2143D9705}" sibTransId="{0E72BE84-18A4-4F0E-B1C0-8EEAF0CAA51E}"/>
    <dgm:cxn modelId="{6ADF72D8-9FA6-4156-82A7-989B4338ED03}" srcId="{746556F2-B0E3-4A79-A6B4-81F3E8A28062}" destId="{0EC831D5-E13B-4695-9535-5751B5AA13BD}" srcOrd="3" destOrd="0" parTransId="{1DA45269-B473-4FB8-A3CE-F00F0A74275F}" sibTransId="{67A8E7F2-6150-4F74-8F6E-16E1E2DFB077}"/>
    <dgm:cxn modelId="{B98D1A39-5FD8-4727-8676-B35BB1865834}" type="presOf" srcId="{746556F2-B0E3-4A79-A6B4-81F3E8A28062}" destId="{2BFE5762-8563-46E9-BD08-F2C09FAD6CC2}" srcOrd="0" destOrd="0" presId="urn:microsoft.com/office/officeart/2005/8/layout/vList2"/>
    <dgm:cxn modelId="{5D5DDD22-EEBB-48C5-9463-EEA788857EFF}" type="presOf" srcId="{7F0EAFFA-0FD4-4EC3-9DBB-A08CFBDB5AB3}" destId="{E46AA11E-02DD-4960-823C-A21FE65398F5}" srcOrd="0" destOrd="0" presId="urn:microsoft.com/office/officeart/2005/8/layout/vList2"/>
    <dgm:cxn modelId="{B111C134-5ACD-418A-8DBF-9DABF2B13CCD}" type="presOf" srcId="{09B4DDC0-4770-412E-AB33-5BD5BDEBCAA0}" destId="{EC99F12A-CE65-4995-B5DD-3453F5075C55}" srcOrd="0" destOrd="0" presId="urn:microsoft.com/office/officeart/2005/8/layout/vList2"/>
    <dgm:cxn modelId="{A83CCE2B-25D9-4CA1-8077-AD660B24B42E}" type="presParOf" srcId="{2BFE5762-8563-46E9-BD08-F2C09FAD6CC2}" destId="{2A84BDC4-B949-46A7-B488-B5F13025905C}" srcOrd="0" destOrd="0" presId="urn:microsoft.com/office/officeart/2005/8/layout/vList2"/>
    <dgm:cxn modelId="{BCEEF23B-F8E1-432F-B148-F9FC8B3E8252}" type="presParOf" srcId="{2BFE5762-8563-46E9-BD08-F2C09FAD6CC2}" destId="{395B4BAC-3AB3-4303-B4D6-E6AF4D1AE012}" srcOrd="1" destOrd="0" presId="urn:microsoft.com/office/officeart/2005/8/layout/vList2"/>
    <dgm:cxn modelId="{4F456B85-A4B2-473D-9004-E7A30C00284E}" type="presParOf" srcId="{2BFE5762-8563-46E9-BD08-F2C09FAD6CC2}" destId="{76920881-6036-4FED-BDAC-EC055FBC15AA}" srcOrd="2" destOrd="0" presId="urn:microsoft.com/office/officeart/2005/8/layout/vList2"/>
    <dgm:cxn modelId="{ED03CBDB-3BB9-4498-A403-A63295AE51F1}" type="presParOf" srcId="{2BFE5762-8563-46E9-BD08-F2C09FAD6CC2}" destId="{04A6CE18-3964-4D8E-B725-3FED4AD2E5D7}" srcOrd="3" destOrd="0" presId="urn:microsoft.com/office/officeart/2005/8/layout/vList2"/>
    <dgm:cxn modelId="{C1E05EFF-F701-403F-81C0-3FD50B49916F}" type="presParOf" srcId="{2BFE5762-8563-46E9-BD08-F2C09FAD6CC2}" destId="{E46AA11E-02DD-4960-823C-A21FE65398F5}" srcOrd="4" destOrd="0" presId="urn:microsoft.com/office/officeart/2005/8/layout/vList2"/>
    <dgm:cxn modelId="{9C037B1D-E8C4-4116-837B-4389B8069CC0}" type="presParOf" srcId="{2BFE5762-8563-46E9-BD08-F2C09FAD6CC2}" destId="{EC99F12A-CE65-4995-B5DD-3453F5075C55}" srcOrd="5" destOrd="0" presId="urn:microsoft.com/office/officeart/2005/8/layout/vList2"/>
    <dgm:cxn modelId="{49FEA268-E7AA-4600-8F3E-3B0516F9B0C8}" type="presParOf" srcId="{2BFE5762-8563-46E9-BD08-F2C09FAD6CC2}" destId="{9E232917-66BB-4D9E-B7ED-B7B127A86732}" srcOrd="6" destOrd="0" presId="urn:microsoft.com/office/officeart/2005/8/layout/vList2"/>
    <dgm:cxn modelId="{DCB2801B-47DE-4F15-B5AA-7D0B8657AB2E}" type="presParOf" srcId="{2BFE5762-8563-46E9-BD08-F2C09FAD6CC2}" destId="{454A975F-75F9-4ACC-AAF5-38DB3CA4A28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2A36A-463D-4CD6-AFA3-81A8BD75326A}">
      <dsp:nvSpPr>
        <dsp:cNvPr id="0" name=""/>
        <dsp:cNvSpPr/>
      </dsp:nvSpPr>
      <dsp:spPr>
        <a:xfrm>
          <a:off x="0" y="0"/>
          <a:ext cx="6675551" cy="534448"/>
        </a:xfrm>
        <a:prstGeom prst="roundRect">
          <a:avLst>
            <a:gd name="adj" fmla="val 10000"/>
          </a:avLst>
        </a:prstGeom>
        <a:solidFill>
          <a:srgbClr val="B7DD7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Planeación</a:t>
          </a:r>
          <a:endParaRPr lang="es-ES" sz="1600" b="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5653" y="15653"/>
        <a:ext cx="6036310" cy="503142"/>
      </dsp:txXfrm>
    </dsp:sp>
    <dsp:sp modelId="{D9687D6B-CC7F-40AC-A1FF-C133B049A9CF}">
      <dsp:nvSpPr>
        <dsp:cNvPr id="0" name=""/>
        <dsp:cNvSpPr/>
      </dsp:nvSpPr>
      <dsp:spPr>
        <a:xfrm>
          <a:off x="498498" y="608677"/>
          <a:ext cx="6675551" cy="534448"/>
        </a:xfrm>
        <a:prstGeom prst="roundRect">
          <a:avLst>
            <a:gd name="adj" fmla="val 10000"/>
          </a:avLst>
        </a:prstGeom>
        <a:solidFill>
          <a:srgbClr val="FECB8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Programación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14151" y="624330"/>
        <a:ext cx="5798354" cy="503142"/>
      </dsp:txXfrm>
    </dsp:sp>
    <dsp:sp modelId="{AE3F1AC1-49AF-488E-AD64-D250F8B1EE7D}">
      <dsp:nvSpPr>
        <dsp:cNvPr id="0" name=""/>
        <dsp:cNvSpPr/>
      </dsp:nvSpPr>
      <dsp:spPr>
        <a:xfrm>
          <a:off x="996997" y="1217354"/>
          <a:ext cx="6675551" cy="534448"/>
        </a:xfrm>
        <a:prstGeom prst="roundRect">
          <a:avLst>
            <a:gd name="adj" fmla="val 10000"/>
          </a:avLst>
        </a:prstGeom>
        <a:solidFill>
          <a:srgbClr val="DFA0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Presupuesto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012650" y="1233007"/>
        <a:ext cx="5798354" cy="503142"/>
      </dsp:txXfrm>
    </dsp:sp>
    <dsp:sp modelId="{7FB99C6C-98A0-423B-A0A9-1E732DAFD201}">
      <dsp:nvSpPr>
        <dsp:cNvPr id="0" name=""/>
        <dsp:cNvSpPr/>
      </dsp:nvSpPr>
      <dsp:spPr>
        <a:xfrm>
          <a:off x="1495496" y="1826032"/>
          <a:ext cx="6675551" cy="53444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Ejercicio y control</a:t>
          </a:r>
        </a:p>
      </dsp:txBody>
      <dsp:txXfrm>
        <a:off x="1511149" y="1841685"/>
        <a:ext cx="5798354" cy="503142"/>
      </dsp:txXfrm>
    </dsp:sp>
    <dsp:sp modelId="{DB396AD9-54D6-4184-8202-3A3C0103427C}">
      <dsp:nvSpPr>
        <dsp:cNvPr id="0" name=""/>
        <dsp:cNvSpPr/>
      </dsp:nvSpPr>
      <dsp:spPr>
        <a:xfrm>
          <a:off x="1993995" y="2434709"/>
          <a:ext cx="6675551" cy="534448"/>
        </a:xfrm>
        <a:prstGeom prst="roundRect">
          <a:avLst>
            <a:gd name="adj" fmla="val 10000"/>
          </a:avLst>
        </a:prstGeom>
        <a:solidFill>
          <a:srgbClr val="B7DD7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Evaluación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009648" y="2450362"/>
        <a:ext cx="5798354" cy="503142"/>
      </dsp:txXfrm>
    </dsp:sp>
    <dsp:sp modelId="{28CC4311-B09C-4657-9DFF-042F31143F81}">
      <dsp:nvSpPr>
        <dsp:cNvPr id="0" name=""/>
        <dsp:cNvSpPr/>
      </dsp:nvSpPr>
      <dsp:spPr>
        <a:xfrm>
          <a:off x="6328159" y="390444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6406322" y="390444"/>
        <a:ext cx="191065" cy="261412"/>
      </dsp:txXfrm>
    </dsp:sp>
    <dsp:sp modelId="{5DE7FAFD-68EA-49D5-B8B1-2931DDB6BF50}">
      <dsp:nvSpPr>
        <dsp:cNvPr id="0" name=""/>
        <dsp:cNvSpPr/>
      </dsp:nvSpPr>
      <dsp:spPr>
        <a:xfrm>
          <a:off x="6826658" y="999121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6904821" y="999121"/>
        <a:ext cx="191065" cy="261412"/>
      </dsp:txXfrm>
    </dsp:sp>
    <dsp:sp modelId="{A9401442-377B-4952-A5F8-4D8E2FAB8FF7}">
      <dsp:nvSpPr>
        <dsp:cNvPr id="0" name=""/>
        <dsp:cNvSpPr/>
      </dsp:nvSpPr>
      <dsp:spPr>
        <a:xfrm>
          <a:off x="7325157" y="1598891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7403320" y="1598891"/>
        <a:ext cx="191065" cy="261412"/>
      </dsp:txXfrm>
    </dsp:sp>
    <dsp:sp modelId="{45601B15-1675-42DE-9385-ECE6D530D049}">
      <dsp:nvSpPr>
        <dsp:cNvPr id="0" name=""/>
        <dsp:cNvSpPr/>
      </dsp:nvSpPr>
      <dsp:spPr>
        <a:xfrm>
          <a:off x="7823656" y="2213507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7901819" y="2213507"/>
        <a:ext cx="191065" cy="261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9325B-9E5A-4C6C-8468-BF032D76C595}">
      <dsp:nvSpPr>
        <dsp:cNvPr id="0" name=""/>
        <dsp:cNvSpPr/>
      </dsp:nvSpPr>
      <dsp:spPr>
        <a:xfrm>
          <a:off x="0" y="221914"/>
          <a:ext cx="6478438" cy="496019"/>
        </a:xfrm>
        <a:prstGeom prst="roundRect">
          <a:avLst>
            <a:gd name="adj" fmla="val 10000"/>
          </a:avLst>
        </a:prstGeom>
        <a:solidFill>
          <a:srgbClr val="FECB8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Rendición de cuentas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4528" y="236442"/>
        <a:ext cx="6449382" cy="466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03154-F495-47F3-A915-622FEFC3A299}">
      <dsp:nvSpPr>
        <dsp:cNvPr id="0" name=""/>
        <dsp:cNvSpPr/>
      </dsp:nvSpPr>
      <dsp:spPr>
        <a:xfrm>
          <a:off x="0" y="0"/>
          <a:ext cx="5758375" cy="615281"/>
        </a:xfrm>
        <a:prstGeom prst="roundRect">
          <a:avLst>
            <a:gd name="adj" fmla="val 10000"/>
          </a:avLst>
        </a:prstGeom>
        <a:solidFill>
          <a:srgbClr val="DFA0C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Presentación y taller de políticas y lineamientos y techos presupuestales a dependencias universitarias</a:t>
          </a:r>
          <a:endParaRPr lang="es-MX" sz="15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8021" y="18021"/>
        <a:ext cx="5042447" cy="579239"/>
      </dsp:txXfrm>
    </dsp:sp>
    <dsp:sp modelId="{38658E87-F3B0-4091-9E8F-4FD21E9CC509}">
      <dsp:nvSpPr>
        <dsp:cNvPr id="0" name=""/>
        <dsp:cNvSpPr/>
      </dsp:nvSpPr>
      <dsp:spPr>
        <a:xfrm>
          <a:off x="482263" y="727150"/>
          <a:ext cx="5758375" cy="615281"/>
        </a:xfrm>
        <a:prstGeom prst="roundRect">
          <a:avLst>
            <a:gd name="adj" fmla="val 10000"/>
          </a:avLst>
        </a:prstGeom>
        <a:solidFill>
          <a:srgbClr val="B7DD79">
            <a:alpha val="95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Formulación del POA en el SUAPOA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Asesorías a </a:t>
          </a:r>
          <a:r>
            <a:rPr lang="es-MX" sz="15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58 Centros Contables</a:t>
          </a:r>
          <a:endParaRPr lang="es-MX" sz="15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00284" y="745171"/>
        <a:ext cx="4840136" cy="579239"/>
      </dsp:txXfrm>
    </dsp:sp>
    <dsp:sp modelId="{3BC51C8A-C668-4FCB-8B7F-E81CBB819494}">
      <dsp:nvSpPr>
        <dsp:cNvPr id="0" name=""/>
        <dsp:cNvSpPr/>
      </dsp:nvSpPr>
      <dsp:spPr>
        <a:xfrm>
          <a:off x="957329" y="1454301"/>
          <a:ext cx="5758375" cy="615281"/>
        </a:xfrm>
        <a:prstGeom prst="roundRect">
          <a:avLst>
            <a:gd name="adj" fmla="val 10000"/>
          </a:avLst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Validación técnica y presupuestal del POA de </a:t>
          </a:r>
          <a:r>
            <a:rPr lang="es-MX" sz="15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100 Proyectos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975350" y="1472322"/>
        <a:ext cx="4847334" cy="579239"/>
      </dsp:txXfrm>
    </dsp:sp>
    <dsp:sp modelId="{24544D13-8CFF-489A-846E-E1CB7B212DAB}">
      <dsp:nvSpPr>
        <dsp:cNvPr id="0" name=""/>
        <dsp:cNvSpPr/>
      </dsp:nvSpPr>
      <dsp:spPr>
        <a:xfrm>
          <a:off x="1439593" y="2181452"/>
          <a:ext cx="5758375" cy="61528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Liberación del recurso validado y ejercicio del gasto</a:t>
          </a:r>
          <a:endParaRPr lang="es-MX" sz="15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457614" y="2199473"/>
        <a:ext cx="4840136" cy="579239"/>
      </dsp:txXfrm>
    </dsp:sp>
    <dsp:sp modelId="{CD900D18-1C77-4456-BE49-9EA6311CA487}">
      <dsp:nvSpPr>
        <dsp:cNvPr id="0" name=""/>
        <dsp:cNvSpPr/>
      </dsp:nvSpPr>
      <dsp:spPr>
        <a:xfrm>
          <a:off x="5358442" y="471249"/>
          <a:ext cx="399932" cy="399932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448427" y="471249"/>
        <a:ext cx="219962" cy="300949"/>
      </dsp:txXfrm>
    </dsp:sp>
    <dsp:sp modelId="{6E833A54-85FC-4D62-93D6-D6BDEF3FE574}">
      <dsp:nvSpPr>
        <dsp:cNvPr id="0" name=""/>
        <dsp:cNvSpPr/>
      </dsp:nvSpPr>
      <dsp:spPr>
        <a:xfrm>
          <a:off x="5840706" y="1198400"/>
          <a:ext cx="399932" cy="399932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930691" y="1198400"/>
        <a:ext cx="219962" cy="300949"/>
      </dsp:txXfrm>
    </dsp:sp>
    <dsp:sp modelId="{53E90425-1C1B-441E-AE92-0A1737635077}">
      <dsp:nvSpPr>
        <dsp:cNvPr id="0" name=""/>
        <dsp:cNvSpPr/>
      </dsp:nvSpPr>
      <dsp:spPr>
        <a:xfrm>
          <a:off x="6315772" y="1925551"/>
          <a:ext cx="399932" cy="399932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6405757" y="1925551"/>
        <a:ext cx="219962" cy="3009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2D178-B926-4648-82DF-52817ECDDFAD}">
      <dsp:nvSpPr>
        <dsp:cNvPr id="0" name=""/>
        <dsp:cNvSpPr/>
      </dsp:nvSpPr>
      <dsp:spPr>
        <a:xfrm>
          <a:off x="0" y="489779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23A29-D867-445C-B064-2922576FF015}">
      <dsp:nvSpPr>
        <dsp:cNvPr id="0" name=""/>
        <dsp:cNvSpPr/>
      </dsp:nvSpPr>
      <dsp:spPr>
        <a:xfrm>
          <a:off x="430183" y="208626"/>
          <a:ext cx="7200766" cy="399233"/>
        </a:xfrm>
        <a:prstGeom prst="roundRect">
          <a:avLst/>
        </a:prstGeom>
        <a:solidFill>
          <a:srgbClr val="B7DD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Proceso de validación del POA </a:t>
          </a: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través de medios digitales, de subsidio ordinario, ingresos propios, nivelación, preuniversitario y convenidos</a:t>
          </a:r>
        </a:p>
      </dsp:txBody>
      <dsp:txXfrm>
        <a:off x="449672" y="228115"/>
        <a:ext cx="7161788" cy="360255"/>
      </dsp:txXfrm>
    </dsp:sp>
    <dsp:sp modelId="{6C886CD5-C9FB-4999-80E6-927088BBA0B2}">
      <dsp:nvSpPr>
        <dsp:cNvPr id="0" name=""/>
        <dsp:cNvSpPr/>
      </dsp:nvSpPr>
      <dsp:spPr>
        <a:xfrm>
          <a:off x="0" y="1022465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9C7A2-CD2B-452B-BF4A-750E693896AF}">
      <dsp:nvSpPr>
        <dsp:cNvPr id="0" name=""/>
        <dsp:cNvSpPr/>
      </dsp:nvSpPr>
      <dsp:spPr>
        <a:xfrm>
          <a:off x="430183" y="734579"/>
          <a:ext cx="7200766" cy="405966"/>
        </a:xfrm>
        <a:prstGeom prst="roundRect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Curso Nivelación y Preuniversitario : Distribución del recurso a </a:t>
          </a: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ejercer</a:t>
          </a:r>
          <a:endParaRPr lang="es-MX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0001" y="754397"/>
        <a:ext cx="7161130" cy="366330"/>
      </dsp:txXfrm>
    </dsp:sp>
    <dsp:sp modelId="{89D2367E-0A7F-411D-B938-B8160302A441}">
      <dsp:nvSpPr>
        <dsp:cNvPr id="0" name=""/>
        <dsp:cNvSpPr/>
      </dsp:nvSpPr>
      <dsp:spPr>
        <a:xfrm>
          <a:off x="0" y="1380321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92D4E-6D76-4977-87CA-A38752F876B5}">
      <dsp:nvSpPr>
        <dsp:cNvPr id="0" name=""/>
        <dsp:cNvSpPr/>
      </dsp:nvSpPr>
      <dsp:spPr>
        <a:xfrm>
          <a:off x="430183" y="1267265"/>
          <a:ext cx="7235878" cy="2361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Ingresos Propios: Programación </a:t>
          </a: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trimestral</a:t>
          </a:r>
          <a:endParaRPr lang="es-MX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1711" y="1278793"/>
        <a:ext cx="7212822" cy="213104"/>
      </dsp:txXfrm>
    </dsp:sp>
    <dsp:sp modelId="{D7061DB0-E910-46C9-88CF-0936057A6298}">
      <dsp:nvSpPr>
        <dsp:cNvPr id="0" name=""/>
        <dsp:cNvSpPr/>
      </dsp:nvSpPr>
      <dsp:spPr>
        <a:xfrm>
          <a:off x="0" y="1908054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4C5FC-91BC-4E3D-B069-5F9687DA4926}">
      <dsp:nvSpPr>
        <dsp:cNvPr id="0" name=""/>
        <dsp:cNvSpPr/>
      </dsp:nvSpPr>
      <dsp:spPr>
        <a:xfrm>
          <a:off x="430183" y="1630145"/>
          <a:ext cx="7235878" cy="395988"/>
        </a:xfrm>
        <a:prstGeom prst="roundRect">
          <a:avLst/>
        </a:prstGeom>
        <a:solidFill>
          <a:srgbClr val="DFA0C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Partidas presupuestales y su aplicación de acuerdo a la fuente de </a:t>
          </a: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financiamiento</a:t>
          </a:r>
          <a:endParaRPr lang="es-MX" sz="12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9514" y="1649476"/>
        <a:ext cx="7197216" cy="357326"/>
      </dsp:txXfrm>
    </dsp:sp>
    <dsp:sp modelId="{47126903-467E-4CEF-87EC-F8564BEC8C1A}">
      <dsp:nvSpPr>
        <dsp:cNvPr id="0" name=""/>
        <dsp:cNvSpPr/>
      </dsp:nvSpPr>
      <dsp:spPr>
        <a:xfrm>
          <a:off x="0" y="2392119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CE80C3-0FDB-4051-893C-C4F3460B2929}">
      <dsp:nvSpPr>
        <dsp:cNvPr id="0" name=""/>
        <dsp:cNvSpPr/>
      </dsp:nvSpPr>
      <dsp:spPr>
        <a:xfrm>
          <a:off x="430183" y="2152854"/>
          <a:ext cx="7235938" cy="357345"/>
        </a:xfrm>
        <a:prstGeom prst="roundRect">
          <a:avLst/>
        </a:prstGeom>
        <a:solidFill>
          <a:srgbClr val="62E4A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Expediente de POA por concepto de Ingresos Propios y </a:t>
          </a: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Nivelación</a:t>
          </a:r>
          <a:endParaRPr lang="es-MX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627" y="2170298"/>
        <a:ext cx="7201050" cy="322457"/>
      </dsp:txXfrm>
    </dsp:sp>
    <dsp:sp modelId="{E0EC119E-6066-4DDE-ADE6-FAFAC179341F}">
      <dsp:nvSpPr>
        <dsp:cNvPr id="0" name=""/>
        <dsp:cNvSpPr/>
      </dsp:nvSpPr>
      <dsp:spPr>
        <a:xfrm>
          <a:off x="0" y="2885163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C226D-4E11-4586-908C-9D974520907A}">
      <dsp:nvSpPr>
        <dsp:cNvPr id="0" name=""/>
        <dsp:cNvSpPr/>
      </dsp:nvSpPr>
      <dsp:spPr>
        <a:xfrm>
          <a:off x="430183" y="2636919"/>
          <a:ext cx="7235878" cy="36632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Expediente del </a:t>
          </a: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FM50</a:t>
          </a:r>
          <a:endParaRPr lang="es-MX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8065" y="2654801"/>
        <a:ext cx="7200114" cy="330560"/>
      </dsp:txXfrm>
    </dsp:sp>
    <dsp:sp modelId="{ECB0D0FB-6D55-4A44-810E-E3604889946C}">
      <dsp:nvSpPr>
        <dsp:cNvPr id="0" name=""/>
        <dsp:cNvSpPr/>
      </dsp:nvSpPr>
      <dsp:spPr>
        <a:xfrm>
          <a:off x="0" y="3396425"/>
          <a:ext cx="8603673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4E0ECE-8913-4D3D-914D-1C132606C60E}">
      <dsp:nvSpPr>
        <dsp:cNvPr id="0" name=""/>
        <dsp:cNvSpPr/>
      </dsp:nvSpPr>
      <dsp:spPr>
        <a:xfrm>
          <a:off x="430183" y="3129963"/>
          <a:ext cx="7218352" cy="38454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39" tIns="0" rIns="2276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Notificación de información por cambios de Directivos y personal involucrado en la elaboración del POA </a:t>
          </a:r>
          <a:endParaRPr lang="es-MX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8955" y="3148735"/>
        <a:ext cx="7180808" cy="3469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BDC4-B949-46A7-B488-B5F13025905C}">
      <dsp:nvSpPr>
        <dsp:cNvPr id="0" name=""/>
        <dsp:cNvSpPr/>
      </dsp:nvSpPr>
      <dsp:spPr>
        <a:xfrm>
          <a:off x="0" y="810"/>
          <a:ext cx="8046720" cy="370552"/>
        </a:xfrm>
        <a:prstGeom prst="roundRect">
          <a:avLst/>
        </a:prstGeom>
        <a:solidFill>
          <a:srgbClr val="B7DD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Claridad</a:t>
          </a:r>
          <a:endParaRPr lang="es-MX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8089" y="18899"/>
        <a:ext cx="8010542" cy="334374"/>
      </dsp:txXfrm>
    </dsp:sp>
    <dsp:sp modelId="{395B4BAC-3AB3-4303-B4D6-E6AF4D1AE012}">
      <dsp:nvSpPr>
        <dsp:cNvPr id="0" name=""/>
        <dsp:cNvSpPr/>
      </dsp:nvSpPr>
      <dsp:spPr>
        <a:xfrm>
          <a:off x="0" y="371362"/>
          <a:ext cx="8046720" cy="249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8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Redactar claramente el objetivo particular que desea cumplir en su proyecto.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0" y="371362"/>
        <a:ext cx="8046720" cy="249749"/>
      </dsp:txXfrm>
    </dsp:sp>
    <dsp:sp modelId="{76920881-6036-4FED-BDAC-EC055FBC15AA}">
      <dsp:nvSpPr>
        <dsp:cNvPr id="0" name=""/>
        <dsp:cNvSpPr/>
      </dsp:nvSpPr>
      <dsp:spPr>
        <a:xfrm>
          <a:off x="0" y="621112"/>
          <a:ext cx="8046720" cy="370552"/>
        </a:xfrm>
        <a:prstGeom prst="roundRect">
          <a:avLst/>
        </a:prstGeom>
        <a:solidFill>
          <a:srgbClr val="DFA0C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Sencillez</a:t>
          </a:r>
          <a:endParaRPr lang="es-MX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8089" y="639201"/>
        <a:ext cx="8010542" cy="334374"/>
      </dsp:txXfrm>
    </dsp:sp>
    <dsp:sp modelId="{04A6CE18-3964-4D8E-B725-3FED4AD2E5D7}">
      <dsp:nvSpPr>
        <dsp:cNvPr id="0" name=""/>
        <dsp:cNvSpPr/>
      </dsp:nvSpPr>
      <dsp:spPr>
        <a:xfrm>
          <a:off x="0" y="991664"/>
          <a:ext cx="8046720" cy="249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8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Exponer sus ideas con un lenguaje escrito simple.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0" y="991664"/>
        <a:ext cx="8046720" cy="249749"/>
      </dsp:txXfrm>
    </dsp:sp>
    <dsp:sp modelId="{E46AA11E-02DD-4960-823C-A21FE65398F5}">
      <dsp:nvSpPr>
        <dsp:cNvPr id="0" name=""/>
        <dsp:cNvSpPr/>
      </dsp:nvSpPr>
      <dsp:spPr>
        <a:xfrm>
          <a:off x="0" y="1241413"/>
          <a:ext cx="8046720" cy="370552"/>
        </a:xfrm>
        <a:prstGeom prst="roundRect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Hacer buen uso de las reglas ortográficas</a:t>
          </a:r>
          <a:endParaRPr lang="es-MX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8089" y="1259502"/>
        <a:ext cx="8010542" cy="334374"/>
      </dsp:txXfrm>
    </dsp:sp>
    <dsp:sp modelId="{EC99F12A-CE65-4995-B5DD-3453F5075C55}">
      <dsp:nvSpPr>
        <dsp:cNvPr id="0" name=""/>
        <dsp:cNvSpPr/>
      </dsp:nvSpPr>
      <dsp:spPr>
        <a:xfrm>
          <a:off x="0" y="1611965"/>
          <a:ext cx="8046720" cy="450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8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Revisar acentuación, respetar la redacción en mayúsculas y minúsculas y manejo adecuado de los signos de puntuación.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0" y="1611965"/>
        <a:ext cx="8046720" cy="450528"/>
      </dsp:txXfrm>
    </dsp:sp>
    <dsp:sp modelId="{9E232917-66BB-4D9E-B7ED-B7B127A86732}">
      <dsp:nvSpPr>
        <dsp:cNvPr id="0" name=""/>
        <dsp:cNvSpPr/>
      </dsp:nvSpPr>
      <dsp:spPr>
        <a:xfrm>
          <a:off x="0" y="2062493"/>
          <a:ext cx="8046720" cy="370552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Cambios en el personal directivo-administrativo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18089" y="2080582"/>
        <a:ext cx="8010542" cy="334374"/>
      </dsp:txXfrm>
    </dsp:sp>
    <dsp:sp modelId="{454A975F-75F9-4ACC-AAF5-38DB3CA4A282}">
      <dsp:nvSpPr>
        <dsp:cNvPr id="0" name=""/>
        <dsp:cNvSpPr/>
      </dsp:nvSpPr>
      <dsp:spPr>
        <a:xfrm>
          <a:off x="0" y="2433045"/>
          <a:ext cx="8046720" cy="470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8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600" kern="1200" dirty="0" smtClean="0">
              <a:solidFill>
                <a:schemeClr val="tx1"/>
              </a:solidFill>
            </a:rPr>
            <a:t>Notificar a esta DGP, acerca de los cambios en el personal directivo o administrativo, para actualizar datos en SUAPOA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0" y="2433045"/>
        <a:ext cx="8046720" cy="47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41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65E6D1-9D64-45B2-B96F-DFE6A99CCFE0}" type="datetimeFigureOut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8829971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41" y="8829971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7BE26D-76A4-410F-B860-59CB209ECB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8966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44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D6967-E4D3-4275-B1A2-F1EB6F05A069}" type="datetimeFigureOut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9" y="4473578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6" y="8829679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44" y="8829679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FF0CB-66FC-4829-A822-7DDDD3B0887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9588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F0CB-66FC-4829-A822-7DDDD3B0887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6706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7E95-D0E0-4983-B901-B94975C01115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066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3D831-CEBB-4041-90BB-ACCE727BA84D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07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2C12-E538-4C5D-9A23-7A517D3DD5CD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71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81A4-EA8B-4867-A228-CA050D411D5B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374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A69-A465-4109-8D63-F75CA8FA477C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912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4C21-99C7-4647-8397-E72CEE3D61E6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767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0BC-616C-4A2E-A1A3-89FBD3BEE611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463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473-F229-4BA1-A66B-C3E62750A4BD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534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0F5-E9CB-4B71-81D5-59072BC2DCCD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786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9C48-15C0-444E-9D1B-AB55EB8003F2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310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C4CF-2F66-4C68-8CC4-75105CFF1515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64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8C237-A7AE-4F8C-A210-BE5B42B18D33}" type="datetime1">
              <a:rPr lang="es-MX" smtClean="0"/>
              <a:pPr/>
              <a:t>26/11/2021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dirty="0"/>
              <a:t>Dirección General de Planeación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D0D3-0F13-4FCD-8F2E-E601CD7F5AB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573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00479" y="4040239"/>
            <a:ext cx="8574675" cy="1333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  <a:tabLst>
                <a:tab pos="6275388" algn="l"/>
              </a:tabLst>
            </a:pPr>
            <a:r>
              <a:rPr lang="es-MX" sz="4400" b="1" dirty="0">
                <a:solidFill>
                  <a:srgbClr val="002E63"/>
                </a:solidFill>
                <a:latin typeface="+mn-lt"/>
              </a:rPr>
              <a:t>Universidad Autónoma de Chiapas</a:t>
            </a:r>
          </a:p>
          <a:p>
            <a:pPr>
              <a:spcAft>
                <a:spcPts val="1200"/>
              </a:spcAft>
              <a:tabLst>
                <a:tab pos="6275388" algn="l"/>
              </a:tabLst>
            </a:pPr>
            <a:r>
              <a:rPr lang="es-MX" sz="3700" b="1" i="1" dirty="0">
                <a:solidFill>
                  <a:srgbClr val="002E63"/>
                </a:solidFill>
                <a:latin typeface="+mn-lt"/>
              </a:rPr>
              <a:t>Dirección General de </a:t>
            </a:r>
            <a:r>
              <a:rPr lang="es-MX" sz="3700" b="1" i="1" dirty="0" smtClean="0">
                <a:solidFill>
                  <a:srgbClr val="002E63"/>
                </a:solidFill>
                <a:latin typeface="+mn-lt"/>
              </a:rPr>
              <a:t>Planeación</a:t>
            </a:r>
          </a:p>
          <a:p>
            <a:pPr algn="r">
              <a:spcAft>
                <a:spcPts val="1200"/>
              </a:spcAft>
              <a:tabLst>
                <a:tab pos="6275388" algn="l"/>
              </a:tabLst>
              <a:defRPr/>
            </a:pPr>
            <a:r>
              <a:rPr lang="es-MX" sz="4100" b="1" dirty="0">
                <a:solidFill>
                  <a:srgbClr val="D4B012"/>
                </a:solidFill>
              </a:rPr>
              <a:t>Políticas y lineamientos para la formulación del POA 2022 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423224" y="5830995"/>
            <a:ext cx="4297551" cy="3733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6275388" algn="l"/>
              </a:tabLst>
            </a:pPr>
            <a:r>
              <a:rPr lang="es-MX" sz="1400" dirty="0">
                <a:solidFill>
                  <a:srgbClr val="002E63"/>
                </a:solidFill>
                <a:latin typeface="+mn-lt"/>
              </a:rPr>
              <a:t>Tuxtla Gutiérrez, Chiapas. </a:t>
            </a:r>
            <a:r>
              <a:rPr lang="es-MX" sz="1400" dirty="0" smtClean="0">
                <a:solidFill>
                  <a:srgbClr val="002E63"/>
                </a:solidFill>
                <a:latin typeface="+mn-lt"/>
              </a:rPr>
              <a:t>Noviembre 2021</a:t>
            </a:r>
            <a:endParaRPr lang="es-MX" sz="1400" dirty="0">
              <a:solidFill>
                <a:srgbClr val="002E63"/>
              </a:solidFill>
              <a:latin typeface="+mn-lt"/>
            </a:endParaRPr>
          </a:p>
        </p:txBody>
      </p:sp>
      <p:pic>
        <p:nvPicPr>
          <p:cNvPr id="10" name="Imagen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495" y="1232033"/>
            <a:ext cx="2787080" cy="253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4657" b="99738" l="59091" r="9992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180" t="64638"/>
          <a:stretch/>
        </p:blipFill>
        <p:spPr>
          <a:xfrm rot="10800000" flipH="1">
            <a:off x="6802016" y="-28575"/>
            <a:ext cx="2351509" cy="280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74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10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99650"/>
              </p:ext>
            </p:extLst>
          </p:nvPr>
        </p:nvGraphicFramePr>
        <p:xfrm>
          <a:off x="249114" y="1581231"/>
          <a:ext cx="8657492" cy="4180104"/>
        </p:xfrm>
        <a:graphic>
          <a:graphicData uri="http://schemas.openxmlformats.org/drawingml/2006/table">
            <a:tbl>
              <a:tblPr firstRow="1" firstCol="1" bandRow="1"/>
              <a:tblGrid>
                <a:gridCol w="2721703">
                  <a:extLst>
                    <a:ext uri="{9D8B030D-6E8A-4147-A177-3AD203B41FA5}">
                      <a16:colId xmlns:a16="http://schemas.microsoft.com/office/drawing/2014/main" xmlns="" val="522604466"/>
                    </a:ext>
                  </a:extLst>
                </a:gridCol>
                <a:gridCol w="2084937">
                  <a:extLst>
                    <a:ext uri="{9D8B030D-6E8A-4147-A177-3AD203B41FA5}">
                      <a16:colId xmlns:a16="http://schemas.microsoft.com/office/drawing/2014/main" xmlns="" val="3057841002"/>
                    </a:ext>
                  </a:extLst>
                </a:gridCol>
                <a:gridCol w="1315939">
                  <a:extLst>
                    <a:ext uri="{9D8B030D-6E8A-4147-A177-3AD203B41FA5}">
                      <a16:colId xmlns:a16="http://schemas.microsoft.com/office/drawing/2014/main" xmlns="" val="165365736"/>
                    </a:ext>
                  </a:extLst>
                </a:gridCol>
                <a:gridCol w="2534913">
                  <a:extLst>
                    <a:ext uri="{9D8B030D-6E8A-4147-A177-3AD203B41FA5}">
                      <a16:colId xmlns:a16="http://schemas.microsoft.com/office/drawing/2014/main" xmlns="" val="3105302253"/>
                    </a:ext>
                  </a:extLst>
                </a:gridCol>
              </a:tblGrid>
              <a:tr h="505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Cargo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Teléfono Oficina</a:t>
                      </a:r>
                      <a:endParaRPr lang="es-MX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56145311"/>
                  </a:ext>
                </a:extLst>
              </a:tr>
              <a:tr h="505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Manuel Iván Espinosa Gallegos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 General de Planeación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961-7-80-00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 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5133 y 5135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Ivan.espinosa@unach.mx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4359056"/>
                  </a:ext>
                </a:extLst>
              </a:tr>
              <a:tr h="524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Mtro. Ricardo Alejandro de Lira Cruz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Director de Planeación e Instrumentación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961-7-80-00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IP </a:t>
                      </a: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5133 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5135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lirar@unach.mx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0756244"/>
                  </a:ext>
                </a:extLst>
              </a:tr>
              <a:tr h="505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Lic. Vladimir Ruiz </a:t>
                      </a:r>
                      <a:r>
                        <a:rPr lang="es-MX" sz="1600" dirty="0" err="1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Caba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Encargado del Depto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Planeación 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Operativa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961 276 22 36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vruizcab@unach.mx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86121827"/>
                  </a:ext>
                </a:extLst>
              </a:tr>
              <a:tr h="4200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Mtra. Lidia Patricia Pulido Jiménez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961  269 05 79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lidia.pulido@unach.mx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005917"/>
                  </a:ext>
                </a:extLst>
              </a:tr>
              <a:tr h="524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Mtra. </a:t>
                      </a:r>
                      <a:r>
                        <a:rPr lang="es-MX" sz="16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Korey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Lilian Mendoza Guzmán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</a:t>
                      </a:r>
                      <a:r>
                        <a:rPr lang="es-MX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238 28 40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korey.mendoza@unach.mx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7999169"/>
                  </a:ext>
                </a:extLst>
              </a:tr>
              <a:tr h="524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C.P. Genaro Sánchez Gómez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961 108 89 56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genaro.gomez@unach.mx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98798890"/>
                  </a:ext>
                </a:extLst>
              </a:tr>
              <a:tr h="524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Ing. Jesús Rodríguez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 del SUAPOA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961 329 4073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jerog@unach.mx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2337490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2409090" y="1125633"/>
            <a:ext cx="433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</a:rPr>
              <a:t>Datos de los contactos</a:t>
            </a:r>
            <a:endParaRPr lang="es-MX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990469" y="1977113"/>
            <a:ext cx="721821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</a:t>
            </a:r>
            <a:r>
              <a:rPr lang="es-MX" sz="1600" dirty="0" smtClean="0">
                <a:latin typeface="Arial Narrow" panose="020B0606020202030204" pitchFamily="34" charset="0"/>
              </a:rPr>
              <a:t>Es </a:t>
            </a:r>
            <a:r>
              <a:rPr lang="es-MX" sz="1600" dirty="0">
                <a:latin typeface="Arial Narrow" panose="020B0606020202030204" pitchFamily="34" charset="0"/>
              </a:rPr>
              <a:t>un producto de planeación a corto </a:t>
            </a:r>
            <a:r>
              <a:rPr lang="es-MX" sz="1600" dirty="0" smtClean="0">
                <a:latin typeface="Arial Narrow" panose="020B0606020202030204" pitchFamily="34" charset="0"/>
              </a:rPr>
              <a:t>plazo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</a:t>
            </a:r>
            <a:r>
              <a:rPr lang="es-MX" sz="1600" dirty="0" smtClean="0">
                <a:latin typeface="Arial Narrow" panose="020B0606020202030204" pitchFamily="34" charset="0"/>
              </a:rPr>
              <a:t>Se </a:t>
            </a:r>
            <a:r>
              <a:rPr lang="es-MX" sz="1600" dirty="0">
                <a:latin typeface="Arial Narrow" panose="020B0606020202030204" pitchFamily="34" charset="0"/>
              </a:rPr>
              <a:t>establecen los objetivos, estrategias y acciones de las UA y </a:t>
            </a:r>
            <a:r>
              <a:rPr lang="es-MX" sz="1600" dirty="0" smtClean="0">
                <a:latin typeface="Arial Narrow" panose="020B0606020202030204" pitchFamily="34" charset="0"/>
              </a:rPr>
              <a:t>DAC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>
                <a:latin typeface="Arial Narrow" panose="020B0606020202030204" pitchFamily="34" charset="0"/>
                <a:sym typeface="Wingdings" panose="05000000000000000000" pitchFamily="2" charset="2"/>
              </a:rPr>
              <a:t> </a:t>
            </a:r>
            <a:r>
              <a:rPr lang="es-MX" sz="1600" dirty="0" smtClean="0">
                <a:latin typeface="Arial Narrow" panose="020B0606020202030204" pitchFamily="34" charset="0"/>
              </a:rPr>
              <a:t>Coadyuva </a:t>
            </a:r>
            <a:r>
              <a:rPr lang="es-MX" sz="1600" dirty="0">
                <a:latin typeface="Arial Narrow" panose="020B0606020202030204" pitchFamily="34" charset="0"/>
              </a:rPr>
              <a:t>con las funciones sustantivas y adjetivas de la </a:t>
            </a:r>
            <a:r>
              <a:rPr lang="es-MX" sz="1600" dirty="0" smtClean="0">
                <a:latin typeface="Arial Narrow" panose="020B0606020202030204" pitchFamily="34" charset="0"/>
              </a:rPr>
              <a:t>UNACH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>
                <a:latin typeface="Arial Narrow" panose="020B0606020202030204" pitchFamily="34" charset="0"/>
                <a:sym typeface="Wingdings" panose="05000000000000000000" pitchFamily="2" charset="2"/>
              </a:rPr>
              <a:t> </a:t>
            </a:r>
            <a:r>
              <a:rPr lang="es-MX" sz="1600" dirty="0" smtClean="0">
                <a:latin typeface="Arial Narrow" panose="020B0606020202030204" pitchFamily="34" charset="0"/>
              </a:rPr>
              <a:t>Se </a:t>
            </a:r>
            <a:r>
              <a:rPr lang="es-MX" sz="1600" dirty="0">
                <a:latin typeface="Arial Narrow" panose="020B0606020202030204" pitchFamily="34" charset="0"/>
              </a:rPr>
              <a:t>encuentra alineado con las políticas, programas, objetivos, desafíos y directrices de calidad presentadas en el Proyecto Académico 2018-2022: Reforma para la </a:t>
            </a:r>
            <a:r>
              <a:rPr lang="es-MX" sz="1600" dirty="0" smtClean="0">
                <a:latin typeface="Arial Narrow" panose="020B0606020202030204" pitchFamily="34" charset="0"/>
              </a:rPr>
              <a:t>Excelencia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>
                <a:latin typeface="Arial Narrow" panose="020B0606020202030204" pitchFamily="34" charset="0"/>
                <a:sym typeface="Wingdings" panose="05000000000000000000" pitchFamily="2" charset="2"/>
              </a:rPr>
              <a:t> </a:t>
            </a:r>
            <a:r>
              <a:rPr lang="es-MX" sz="1600" dirty="0" smtClean="0">
                <a:latin typeface="Arial Narrow" panose="020B0606020202030204" pitchFamily="34" charset="0"/>
              </a:rPr>
              <a:t>Atienden </a:t>
            </a:r>
            <a:r>
              <a:rPr lang="es-MX" sz="1600" dirty="0">
                <a:latin typeface="Arial Narrow" panose="020B0606020202030204" pitchFamily="34" charset="0"/>
              </a:rPr>
              <a:t>a lo señalado en los planes y programas a nivel federal, estatal e institucional, en materia de planeación y política educativa con un horizonte de planeación a mediano plazo</a:t>
            </a:r>
            <a:r>
              <a:rPr lang="es-MX" sz="1600" dirty="0" smtClean="0">
                <a:latin typeface="Arial Narrow" panose="020B0606020202030204" pitchFamily="34" charset="0"/>
              </a:rPr>
              <a:t>.</a:t>
            </a:r>
            <a:endParaRPr lang="es-MX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2 CuadroTexto"/>
          <p:cNvSpPr txBox="1"/>
          <p:nvPr/>
        </p:nvSpPr>
        <p:spPr>
          <a:xfrm>
            <a:off x="269119" y="1491319"/>
            <a:ext cx="86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Programa Operativo Anual</a:t>
            </a:r>
          </a:p>
        </p:txBody>
      </p:sp>
    </p:spTree>
    <p:extLst>
      <p:ext uri="{BB962C8B-B14F-4D97-AF65-F5344CB8AC3E}">
        <p14:creationId xmlns:p14="http://schemas.microsoft.com/office/powerpoint/2010/main" val="33660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 bwMode="auto">
          <a:xfrm>
            <a:off x="4050642" y="957224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3" name="1 CuadroTexto"/>
          <p:cNvSpPr txBox="1"/>
          <p:nvPr/>
        </p:nvSpPr>
        <p:spPr>
          <a:xfrm>
            <a:off x="992038" y="1270925"/>
            <a:ext cx="7151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Presupuesto basado en Resultados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89781" y="1867104"/>
            <a:ext cx="8790317" cy="3831799"/>
            <a:chOff x="189781" y="1576963"/>
            <a:chExt cx="8790317" cy="3831799"/>
          </a:xfrm>
        </p:grpSpPr>
        <p:graphicFrame>
          <p:nvGraphicFramePr>
            <p:cNvPr id="15" name="Diagrama 14"/>
            <p:cNvGraphicFramePr/>
            <p:nvPr>
              <p:extLst>
                <p:ext uri="{D42A27DB-BD31-4B8C-83A1-F6EECF244321}">
                  <p14:modId xmlns:p14="http://schemas.microsoft.com/office/powerpoint/2010/main" val="3300628858"/>
                </p:ext>
              </p:extLst>
            </p:nvPr>
          </p:nvGraphicFramePr>
          <p:xfrm>
            <a:off x="189781" y="1576963"/>
            <a:ext cx="8669547" cy="296915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16" name="Diagrama 15"/>
            <p:cNvGraphicFramePr/>
            <p:nvPr>
              <p:extLst>
                <p:ext uri="{D42A27DB-BD31-4B8C-83A1-F6EECF244321}">
                  <p14:modId xmlns:p14="http://schemas.microsoft.com/office/powerpoint/2010/main" val="1143474738"/>
                </p:ext>
              </p:extLst>
            </p:nvPr>
          </p:nvGraphicFramePr>
          <p:xfrm>
            <a:off x="2501660" y="4416723"/>
            <a:ext cx="6478438" cy="99203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grpSp>
          <p:nvGrpSpPr>
            <p:cNvPr id="17" name="Grupo 16"/>
            <p:cNvGrpSpPr/>
            <p:nvPr/>
          </p:nvGrpSpPr>
          <p:grpSpPr>
            <a:xfrm>
              <a:off x="8398627" y="4456355"/>
              <a:ext cx="347391" cy="347391"/>
              <a:chOff x="7823656" y="2213507"/>
              <a:chExt cx="347391" cy="347391"/>
            </a:xfrm>
          </p:grpSpPr>
          <p:sp>
            <p:nvSpPr>
              <p:cNvPr id="18" name="Flecha abajo 17"/>
              <p:cNvSpPr/>
              <p:nvPr/>
            </p:nvSpPr>
            <p:spPr>
              <a:xfrm>
                <a:off x="7823656" y="2213507"/>
                <a:ext cx="347391" cy="347391"/>
              </a:xfrm>
              <a:prstGeom prst="downArrow">
                <a:avLst>
                  <a:gd name="adj1" fmla="val 55000"/>
                  <a:gd name="adj2" fmla="val 45000"/>
                </a:avLst>
              </a:prstGeom>
            </p:spPr>
            <p:style>
              <a:lnRef idx="2">
                <a:schemeClr val="accent3">
                  <a:alpha val="90000"/>
                  <a:tint val="55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Flecha abajo 4"/>
              <p:cNvSpPr/>
              <p:nvPr/>
            </p:nvSpPr>
            <p:spPr>
              <a:xfrm>
                <a:off x="7901819" y="2213507"/>
                <a:ext cx="191065" cy="26141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600" kern="120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8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1" name="1 CuadroTexto"/>
          <p:cNvSpPr txBox="1"/>
          <p:nvPr/>
        </p:nvSpPr>
        <p:spPr>
          <a:xfrm>
            <a:off x="269885" y="1301896"/>
            <a:ext cx="86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</a:rPr>
              <a:t>Proceso Certificado PO-711-01 </a:t>
            </a:r>
            <a:r>
              <a:rPr lang="es-MX" b="1" dirty="0">
                <a:latin typeface="Arial Narrow" panose="020B0606020202030204" pitchFamily="34" charset="0"/>
              </a:rPr>
              <a:t>Formulación y Validación del </a:t>
            </a:r>
            <a:endParaRPr lang="es-MX" b="1" dirty="0" smtClean="0">
              <a:latin typeface="Arial Narrow" panose="020B0606020202030204" pitchFamily="34" charset="0"/>
            </a:endParaRPr>
          </a:p>
          <a:p>
            <a:pPr algn="ctr"/>
            <a:r>
              <a:rPr lang="es-MX" b="1" dirty="0" smtClean="0">
                <a:latin typeface="Arial Narrow" panose="020B0606020202030204" pitchFamily="34" charset="0"/>
              </a:rPr>
              <a:t>Programa </a:t>
            </a:r>
            <a:r>
              <a:rPr lang="es-MX" b="1" dirty="0">
                <a:latin typeface="Arial Narrow" panose="020B0606020202030204" pitchFamily="34" charset="0"/>
              </a:rPr>
              <a:t>Operativo </a:t>
            </a:r>
            <a:r>
              <a:rPr lang="es-MX" b="1" dirty="0" smtClean="0">
                <a:latin typeface="Arial Narrow" panose="020B0606020202030204" pitchFamily="34" charset="0"/>
              </a:rPr>
              <a:t>Anual de Subsidio Ordinario</a:t>
            </a:r>
            <a:endParaRPr lang="es-MX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460206568"/>
              </p:ext>
            </p:extLst>
          </p:nvPr>
        </p:nvGraphicFramePr>
        <p:xfrm>
          <a:off x="973015" y="2349204"/>
          <a:ext cx="7197969" cy="279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84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1" name="1 CuadroTexto"/>
          <p:cNvSpPr txBox="1"/>
          <p:nvPr/>
        </p:nvSpPr>
        <p:spPr>
          <a:xfrm>
            <a:off x="987333" y="1328361"/>
            <a:ext cx="7268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Políticas universitarias que atiende el Programa Operativo Anual del Ejercicio Fiscal </a:t>
            </a:r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2022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857681802"/>
              </p:ext>
            </p:extLst>
          </p:nvPr>
        </p:nvGraphicFramePr>
        <p:xfrm>
          <a:off x="0" y="2093826"/>
          <a:ext cx="905256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742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2" name="1 CuadroTexto"/>
          <p:cNvSpPr txBox="1"/>
          <p:nvPr/>
        </p:nvSpPr>
        <p:spPr>
          <a:xfrm>
            <a:off x="951519" y="1180853"/>
            <a:ext cx="7236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Fuentes de Financiamiento y características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4051877982"/>
              </p:ext>
            </p:extLst>
          </p:nvPr>
        </p:nvGraphicFramePr>
        <p:xfrm>
          <a:off x="1953843" y="1616716"/>
          <a:ext cx="5367218" cy="423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537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1" name="1 CuadroTexto"/>
          <p:cNvSpPr txBox="1"/>
          <p:nvPr/>
        </p:nvSpPr>
        <p:spPr>
          <a:xfrm>
            <a:off x="1262511" y="1154708"/>
            <a:ext cx="577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Innovaciones</a:t>
            </a: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120071371"/>
              </p:ext>
            </p:extLst>
          </p:nvPr>
        </p:nvGraphicFramePr>
        <p:xfrm>
          <a:off x="293641" y="1830882"/>
          <a:ext cx="8603673" cy="3806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49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5" name="1 CuadroTexto"/>
          <p:cNvSpPr txBox="1"/>
          <p:nvPr/>
        </p:nvSpPr>
        <p:spPr>
          <a:xfrm>
            <a:off x="250166" y="1339374"/>
            <a:ext cx="86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Criterios generales para la captura del POA</a:t>
            </a:r>
            <a:endParaRPr lang="es-MX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863900181"/>
              </p:ext>
            </p:extLst>
          </p:nvPr>
        </p:nvGraphicFramePr>
        <p:xfrm>
          <a:off x="640080" y="1899140"/>
          <a:ext cx="8046720" cy="2903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ángulo 16"/>
          <p:cNvSpPr/>
          <p:nvPr/>
        </p:nvSpPr>
        <p:spPr>
          <a:xfrm>
            <a:off x="651510" y="5057604"/>
            <a:ext cx="7863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 Narrow" panose="020B0606020202030204" pitchFamily="34" charset="0"/>
              </a:rPr>
              <a:t>Para el caso de las memorias de cálculo, es importante señalar que todos los rubros de los formatos respectivos deben estar requisitados, justificados detalladamente y validados por el titular del </a:t>
            </a:r>
            <a:r>
              <a:rPr lang="es-MX" sz="1600" dirty="0" smtClean="0">
                <a:latin typeface="Arial Narrow" panose="020B0606020202030204" pitchFamily="34" charset="0"/>
              </a:rPr>
              <a:t>proyecto,  principalmente</a:t>
            </a:r>
            <a:r>
              <a:rPr lang="es-MX" sz="1600" dirty="0">
                <a:latin typeface="Arial Narrow" panose="020B0606020202030204" pitchFamily="34" charset="0"/>
              </a:rPr>
              <a:t>, lo correspondiente al Capítulo 1000 Servicios Personales</a:t>
            </a:r>
            <a:r>
              <a:rPr lang="es-MX" sz="1600" dirty="0" smtClean="0">
                <a:latin typeface="Arial Narrow" panose="020B0606020202030204" pitchFamily="34" charset="0"/>
              </a:rPr>
              <a:t>.</a:t>
            </a:r>
            <a:endParaRPr lang="es-MX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695700" y="66226"/>
            <a:ext cx="5293754" cy="89099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s-MX" sz="2800" b="1" dirty="0">
                <a:solidFill>
                  <a:srgbClr val="D4B012"/>
                </a:solidFill>
                <a:latin typeface="+mj-lt"/>
                <a:ea typeface="+mj-ea"/>
                <a:cs typeface="+mj-cs"/>
              </a:rPr>
              <a:t>Universidad Autónoma de Chiapas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4038600" y="969400"/>
            <a:ext cx="4950854" cy="0"/>
          </a:xfrm>
          <a:prstGeom prst="line">
            <a:avLst/>
          </a:prstGeom>
          <a:ln w="38100">
            <a:solidFill>
              <a:srgbClr val="002E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5" y="274637"/>
            <a:ext cx="934916" cy="8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D0D3-0F13-4FCD-8F2E-E601CD7F5AB8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Dirección General de Planeación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774053" y="556606"/>
            <a:ext cx="72096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>
                <a:latin typeface="+mj-lt"/>
                <a:ea typeface="+mj-ea"/>
                <a:cs typeface="+mj-cs"/>
              </a:rPr>
              <a:t>Políticas y lineamientos para la formulación del POA, Ejercicio Fiscal 2022</a:t>
            </a:r>
          </a:p>
        </p:txBody>
      </p:sp>
      <p:sp>
        <p:nvSpPr>
          <p:cNvPr id="12" name="1 CuadroTexto"/>
          <p:cNvSpPr txBox="1"/>
          <p:nvPr/>
        </p:nvSpPr>
        <p:spPr>
          <a:xfrm>
            <a:off x="981722" y="996418"/>
            <a:ext cx="718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Cronograma con fechas de entrega para Subsidio Ordinario</a:t>
            </a:r>
            <a:endParaRPr lang="es-MX" sz="1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57" y="1570775"/>
            <a:ext cx="7182485" cy="4297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96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9716</TotalTime>
  <Words>684</Words>
  <Application>Microsoft Office PowerPoint</Application>
  <PresentationFormat>Presentación en pantalla (4:3)</PresentationFormat>
  <Paragraphs>128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Planeación</dc:title>
  <dc:creator>Liliana Espinosa;Lisandro Montesinos</dc:creator>
  <cp:lastModifiedBy>Usuario</cp:lastModifiedBy>
  <cp:revision>714</cp:revision>
  <cp:lastPrinted>2018-01-18T22:39:15Z</cp:lastPrinted>
  <dcterms:created xsi:type="dcterms:W3CDTF">2015-04-23T15:49:02Z</dcterms:created>
  <dcterms:modified xsi:type="dcterms:W3CDTF">2021-11-26T15:14:20Z</dcterms:modified>
</cp:coreProperties>
</file>